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72" r:id="rId5"/>
    <p:sldId id="259" r:id="rId6"/>
    <p:sldId id="260" r:id="rId7"/>
    <p:sldId id="263" r:id="rId8"/>
    <p:sldId id="264" r:id="rId9"/>
    <p:sldId id="265" r:id="rId10"/>
    <p:sldId id="261" r:id="rId11"/>
    <p:sldId id="262" r:id="rId12"/>
    <p:sldId id="266" r:id="rId13"/>
    <p:sldId id="267" r:id="rId14"/>
    <p:sldId id="268" r:id="rId15"/>
    <p:sldId id="269"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40"/>
            <a:ext cx="7772400" cy="1470025"/>
          </a:xfrm>
        </p:spPr>
        <p:txBody>
          <a:bodyPr/>
          <a:lstStyle>
            <a:lvl1pPr>
              <a:defRPr sz="1800" b="0"/>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sz="1200" b="0"/>
            </a:lvl1pPr>
            <a:lvl2pPr marL="342909" indent="0" algn="ctr">
              <a:buNone/>
              <a:defRPr/>
            </a:lvl2pPr>
            <a:lvl3pPr marL="685818" indent="0" algn="ctr">
              <a:buNone/>
              <a:defRPr/>
            </a:lvl3pPr>
            <a:lvl4pPr marL="1028727" indent="0" algn="ctr">
              <a:buNone/>
              <a:defRPr/>
            </a:lvl4pPr>
            <a:lvl5pPr marL="1371636" indent="0" algn="ctr">
              <a:buNone/>
              <a:defRPr/>
            </a:lvl5pPr>
            <a:lvl6pPr marL="1714545" indent="0" algn="ctr">
              <a:buNone/>
              <a:defRPr/>
            </a:lvl6pPr>
            <a:lvl7pPr marL="2057454" indent="0" algn="ctr">
              <a:buNone/>
              <a:defRPr/>
            </a:lvl7pPr>
            <a:lvl8pPr marL="2400363" indent="0" algn="ctr">
              <a:buNone/>
              <a:defRPr/>
            </a:lvl8pPr>
            <a:lvl9pPr marL="2743272" indent="0" algn="ctr">
              <a:buNone/>
              <a:defRPr/>
            </a:lvl9pPr>
          </a:lstStyle>
          <a:p>
            <a:r>
              <a:rPr lang="zh-CN" altLang="en-US" dirty="0" smtClean="0"/>
              <a:t>单击此处编辑母版副标题样式</a:t>
            </a:r>
            <a:endParaRPr lang="zh-CN" altLang="en-US" dirty="0"/>
          </a:p>
        </p:txBody>
      </p:sp>
      <p:sp>
        <p:nvSpPr>
          <p:cNvPr id="4" name="Rectangle 2"/>
          <p:cNvSpPr>
            <a:spLocks noGrp="1" noChangeArrowheads="1"/>
          </p:cNvSpPr>
          <p:nvPr>
            <p:ph type="dt" sz="half" idx="10"/>
          </p:nvPr>
        </p:nvSpPr>
        <p:spPr/>
        <p:txBody>
          <a:bodyPr/>
          <a:lstStyle>
            <a:lvl1pPr>
              <a:defRPr/>
            </a:lvl1pPr>
          </a:lstStyle>
          <a:p>
            <a:pPr>
              <a:defRPr/>
            </a:pPr>
            <a:endParaRPr lang="en-US" altLang="zh-CN" dirty="0"/>
          </a:p>
        </p:txBody>
      </p:sp>
      <p:sp>
        <p:nvSpPr>
          <p:cNvPr id="5" name="Rectangle 3"/>
          <p:cNvSpPr>
            <a:spLocks noGrp="1" noChangeArrowheads="1"/>
          </p:cNvSpPr>
          <p:nvPr>
            <p:ph type="ftr" sz="quarter" idx="11"/>
          </p:nvPr>
        </p:nvSpPr>
        <p:spPr>
          <a:xfrm>
            <a:off x="7216140" y="6359525"/>
            <a:ext cx="1894840" cy="457200"/>
          </a:xfrm>
        </p:spPr>
        <p:txBody>
          <a:bodyPr/>
          <a:lstStyle>
            <a:lvl1pPr>
              <a:defRPr/>
            </a:lvl1pPr>
          </a:lstStyle>
          <a:p>
            <a:pPr>
              <a:defRPr/>
            </a:pPr>
            <a:fld id="{602632E8-8399-41B6-A5F6-FF062DF5B2D9}" type="slidenum">
              <a:rPr lang="zh-CN" altLang="en-US"/>
              <a:t>‹#›</a:t>
            </a:fld>
            <a:endParaRPr lang="en-US" altLang="zh-CN"/>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1800" b="0">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sz="1200" b="0">
                <a:latin typeface="微软雅黑" pitchFamily="34" charset="-122"/>
                <a:ea typeface="微软雅黑" pitchFamily="34" charset="-122"/>
              </a:defRPr>
            </a:lvl1pPr>
            <a:lvl2pPr>
              <a:defRPr sz="1200" b="0">
                <a:latin typeface="微软雅黑" pitchFamily="34" charset="-122"/>
                <a:ea typeface="微软雅黑" pitchFamily="34" charset="-122"/>
              </a:defRPr>
            </a:lvl2pPr>
            <a:lvl3pPr>
              <a:defRPr sz="1200" b="0">
                <a:latin typeface="微软雅黑" pitchFamily="34" charset="-122"/>
                <a:ea typeface="微软雅黑" pitchFamily="34" charset="-122"/>
              </a:defRPr>
            </a:lvl3pPr>
            <a:lvl4pPr>
              <a:defRPr sz="1200" b="0">
                <a:latin typeface="微软雅黑" pitchFamily="34" charset="-122"/>
                <a:ea typeface="微软雅黑" pitchFamily="34" charset="-122"/>
              </a:defRPr>
            </a:lvl4pPr>
            <a:lvl5pPr>
              <a:defRPr sz="1200" b="0">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2"/>
          <p:cNvSpPr>
            <a:spLocks noGrp="1" noChangeArrowheads="1"/>
          </p:cNvSpPr>
          <p:nvPr>
            <p:ph type="dt" sz="half" idx="10"/>
          </p:nvPr>
        </p:nvSpPr>
        <p:spPr/>
        <p:txBody>
          <a:bodyPr/>
          <a:lstStyle>
            <a:lvl1pPr>
              <a:defRPr/>
            </a:lvl1pPr>
          </a:lstStyle>
          <a:p>
            <a:pPr>
              <a:defRPr/>
            </a:pPr>
            <a:endParaRPr lang="en-US" altLang="zh-CN" dirty="0"/>
          </a:p>
        </p:txBody>
      </p:sp>
      <p:sp>
        <p:nvSpPr>
          <p:cNvPr id="5" name="Rectangle 3"/>
          <p:cNvSpPr>
            <a:spLocks noGrp="1" noChangeArrowheads="1"/>
          </p:cNvSpPr>
          <p:nvPr>
            <p:ph type="ftr" sz="quarter" idx="11"/>
          </p:nvPr>
        </p:nvSpPr>
        <p:spPr>
          <a:xfrm>
            <a:off x="7509510" y="6391276"/>
            <a:ext cx="1625600" cy="457200"/>
          </a:xfrm>
        </p:spPr>
        <p:txBody>
          <a:bodyPr/>
          <a:lstStyle>
            <a:lvl1pPr>
              <a:defRPr/>
            </a:lvl1pPr>
          </a:lstStyle>
          <a:p>
            <a:pPr>
              <a:defRPr/>
            </a:pPr>
            <a:fld id="{370266A3-7911-42F8-84C8-52DD29B3C60B}" type="slidenum">
              <a:rPr lang="zh-CN" altLang="en-US"/>
              <a:t>‹#›</a:t>
            </a:fld>
            <a:endParaRPr lang="en-US" altLang="zh-CN"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354E34-8FEA-4080-AD32-249F37BCF8EE}" type="datetimeFigureOut">
              <a:rPr lang="zh-CN" altLang="en-US" smtClean="0"/>
              <a:t>2016/8/22</a:t>
            </a:fld>
            <a:endParaRPr lang="zh-CN" altLang="en-US"/>
          </a:p>
        </p:txBody>
      </p:sp>
      <p:sp>
        <p:nvSpPr>
          <p:cNvPr id="4" name="灯片编号占位符 3"/>
          <p:cNvSpPr>
            <a:spLocks noGrp="1"/>
          </p:cNvSpPr>
          <p:nvPr>
            <p:ph type="sldNum" sz="quarter" idx="12"/>
          </p:nvPr>
        </p:nvSpPr>
        <p:spPr>
          <a:xfrm>
            <a:off x="8379229" y="6474130"/>
            <a:ext cx="701386" cy="365125"/>
          </a:xfrm>
          <a:prstGeom prst="rect">
            <a:avLst/>
          </a:prstGeom>
        </p:spPr>
        <p:txBody>
          <a:bodyPr/>
          <a:lstStyle/>
          <a:p>
            <a:fld id="{BE9006B0-EA39-458F-BC91-65217E357A3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ln>
          <a:effectLst/>
        </p:spPr>
        <p:txBody>
          <a:bodyPr vert="horz" wrap="none" lIns="92075" tIns="46038" rIns="92075" bIns="46038" numCol="1" anchor="ctr" anchorCtr="0" compatLnSpc="1"/>
          <a:lstStyle>
            <a:lvl1pPr algn="l" eaLnBrk="0" hangingPunct="0">
              <a:defRPr sz="1050">
                <a:latin typeface="+mn-lt"/>
                <a:ea typeface="宋体" pitchFamily="2" charset="-122"/>
              </a:defRPr>
            </a:lvl1pPr>
          </a:lstStyle>
          <a:p>
            <a:pPr>
              <a:defRPr/>
            </a:pPr>
            <a:endParaRPr lang="en-US" altLang="zh-CN"/>
          </a:p>
        </p:txBody>
      </p:sp>
      <p:sp>
        <p:nvSpPr>
          <p:cNvPr id="1027" name="Rectangle 3"/>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none" lIns="92075" tIns="46038" rIns="92075" bIns="46038" numCol="1" anchor="ctr" anchorCtr="0" compatLnSpc="1"/>
          <a:lstStyle>
            <a:lvl1pPr algn="ctr" eaLnBrk="0" hangingPunct="0">
              <a:defRPr sz="1050">
                <a:latin typeface="+mn-lt"/>
                <a:ea typeface="宋体" pitchFamily="2" charset="-122"/>
              </a:defRPr>
            </a:lvl1pPr>
          </a:lstStyle>
          <a:p>
            <a:pPr>
              <a:defRPr/>
            </a:pPr>
            <a:fld id="{06AFAB3B-EE2B-4FF0-A9DA-7A0C5298E8E5}" type="slidenum">
              <a:rPr lang="zh-CN" altLang="en-US"/>
              <a:t>‹#›</a:t>
            </a:fld>
            <a:endParaRPr lang="en-US" altLang="zh-CN"/>
          </a:p>
        </p:txBody>
      </p:sp>
      <p:sp>
        <p:nvSpPr>
          <p:cNvPr id="4101" name="Rectangle 5"/>
          <p:cNvSpPr>
            <a:spLocks noGrp="1" noChangeArrowheads="1"/>
          </p:cNvSpPr>
          <p:nvPr>
            <p:ph type="title"/>
          </p:nvPr>
        </p:nvSpPr>
        <p:spPr bwMode="auto">
          <a:xfrm>
            <a:off x="990600" y="0"/>
            <a:ext cx="7162800" cy="1143000"/>
          </a:xfrm>
          <a:prstGeom prst="rect">
            <a:avLst/>
          </a:prstGeom>
          <a:noFill/>
          <a:ln w="9525">
            <a:noFill/>
            <a:miter lim="800000"/>
          </a:ln>
        </p:spPr>
        <p:txBody>
          <a:bodyPr vert="horz" wrap="square" lIns="92075" tIns="46038" rIns="92075" bIns="46038" numCol="1" anchor="ctr" anchorCtr="0" compatLnSpc="1"/>
          <a:lstStyle/>
          <a:p>
            <a:pPr lvl="0"/>
            <a:r>
              <a:rPr lang="en-US" altLang="zh-CN" dirty="0" smtClean="0"/>
              <a:t>Slide Title</a:t>
            </a:r>
          </a:p>
        </p:txBody>
      </p:sp>
      <p:sp>
        <p:nvSpPr>
          <p:cNvPr id="4102" name="Rectangle 6"/>
          <p:cNvSpPr>
            <a:spLocks noGrp="1" noChangeArrowheads="1"/>
          </p:cNvSpPr>
          <p:nvPr>
            <p:ph type="body" idx="1"/>
          </p:nvPr>
        </p:nvSpPr>
        <p:spPr bwMode="auto">
          <a:xfrm>
            <a:off x="533400" y="1752601"/>
            <a:ext cx="8458200" cy="4114800"/>
          </a:xfrm>
          <a:prstGeom prst="rect">
            <a:avLst/>
          </a:prstGeom>
          <a:noFill/>
          <a:ln w="9525">
            <a:noFill/>
            <a:miter lim="800000"/>
          </a:ln>
        </p:spPr>
        <p:txBody>
          <a:bodyPr vert="horz" wrap="square" lIns="92075" tIns="46038" rIns="92075" bIns="46038" numCol="1" anchor="t" anchorCtr="0" compatLnSpc="1"/>
          <a:lstStyle/>
          <a:p>
            <a:pPr lvl="0"/>
            <a:r>
              <a:rPr lang="en-US" altLang="zh-CN" dirty="0" smtClean="0"/>
              <a:t>Body Text</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p>
        </p:txBody>
      </p:sp>
      <p:grpSp>
        <p:nvGrpSpPr>
          <p:cNvPr id="4103" name="Group 9"/>
          <p:cNvGrpSpPr/>
          <p:nvPr/>
        </p:nvGrpSpPr>
        <p:grpSpPr bwMode="auto">
          <a:xfrm>
            <a:off x="0" y="853440"/>
            <a:ext cx="9132888" cy="152400"/>
            <a:chOff x="0" y="900"/>
            <a:chExt cx="5753" cy="96"/>
          </a:xfrm>
        </p:grpSpPr>
        <p:sp>
          <p:nvSpPr>
            <p:cNvPr id="2" name="Rectangle 7"/>
            <p:cNvSpPr>
              <a:spLocks noChangeArrowheads="1"/>
            </p:cNvSpPr>
            <p:nvPr/>
          </p:nvSpPr>
          <p:spPr bwMode="auto">
            <a:xfrm>
              <a:off x="0" y="900"/>
              <a:ext cx="5753" cy="47"/>
            </a:xfrm>
            <a:prstGeom prst="rect">
              <a:avLst/>
            </a:prstGeom>
            <a:gradFill rotWithShape="0">
              <a:gsLst>
                <a:gs pos="0">
                  <a:srgbClr val="790015">
                    <a:gamma/>
                    <a:tint val="60000"/>
                    <a:invGamma/>
                  </a:srgbClr>
                </a:gs>
                <a:gs pos="50000">
                  <a:srgbClr val="790015"/>
                </a:gs>
                <a:gs pos="100000">
                  <a:srgbClr val="790015">
                    <a:gamma/>
                    <a:tint val="60000"/>
                    <a:invGamma/>
                  </a:srgbClr>
                </a:gs>
              </a:gsLst>
              <a:lin ang="0" scaled="1"/>
            </a:gradFill>
            <a:ln w="9525">
              <a:noFill/>
              <a:miter lim="800000"/>
            </a:ln>
            <a:effectLst/>
          </p:spPr>
          <p:txBody>
            <a:bodyPr wrap="none" anchor="ctr"/>
            <a:lstStyle/>
            <a:p>
              <a:pPr algn="ctr" eaLnBrk="0" hangingPunct="0">
                <a:defRPr/>
              </a:pPr>
              <a:endParaRPr lang="zh-CN" altLang="en-US" sz="1015"/>
            </a:p>
          </p:txBody>
        </p:sp>
        <p:sp>
          <p:nvSpPr>
            <p:cNvPr id="1032" name="Rectangle 8"/>
            <p:cNvSpPr>
              <a:spLocks noChangeArrowheads="1"/>
            </p:cNvSpPr>
            <p:nvPr/>
          </p:nvSpPr>
          <p:spPr bwMode="auto">
            <a:xfrm>
              <a:off x="0" y="972"/>
              <a:ext cx="5753" cy="24"/>
            </a:xfrm>
            <a:prstGeom prst="rect">
              <a:avLst/>
            </a:prstGeom>
            <a:gradFill rotWithShape="0">
              <a:gsLst>
                <a:gs pos="0">
                  <a:srgbClr val="790015">
                    <a:gamma/>
                    <a:tint val="60000"/>
                    <a:invGamma/>
                  </a:srgbClr>
                </a:gs>
                <a:gs pos="50000">
                  <a:srgbClr val="790015"/>
                </a:gs>
                <a:gs pos="100000">
                  <a:srgbClr val="790015">
                    <a:gamma/>
                    <a:tint val="60000"/>
                    <a:invGamma/>
                  </a:srgbClr>
                </a:gs>
              </a:gsLst>
              <a:lin ang="0" scaled="1"/>
            </a:gradFill>
            <a:ln w="9525">
              <a:noFill/>
              <a:miter lim="800000"/>
            </a:ln>
            <a:effectLst/>
          </p:spPr>
          <p:txBody>
            <a:bodyPr wrap="none" anchor="ctr"/>
            <a:lstStyle/>
            <a:p>
              <a:pPr algn="ctr" eaLnBrk="0" hangingPunct="0">
                <a:defRPr/>
              </a:pP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hf hdr="0" dt="0"/>
  <p:txStyles>
    <p:titleStyle>
      <a:lvl1pPr algn="ctr" rtl="0" eaLnBrk="0" fontAlgn="base" hangingPunct="0">
        <a:lnSpc>
          <a:spcPct val="90000"/>
        </a:lnSpc>
        <a:spcBef>
          <a:spcPct val="0"/>
        </a:spcBef>
        <a:spcAft>
          <a:spcPct val="0"/>
        </a:spcAft>
        <a:defRPr sz="1800" b="0">
          <a:solidFill>
            <a:schemeClr val="tx2"/>
          </a:solidFill>
          <a:latin typeface="微软雅黑" pitchFamily="34" charset="-122"/>
          <a:ea typeface="微软雅黑" pitchFamily="34" charset="-122"/>
          <a:cs typeface="+mj-cs"/>
        </a:defRPr>
      </a:lvl1pPr>
      <a:lvl2pPr algn="ctr" rtl="0" eaLnBrk="0" fontAlgn="base" hangingPunct="0">
        <a:lnSpc>
          <a:spcPct val="90000"/>
        </a:lnSpc>
        <a:spcBef>
          <a:spcPct val="0"/>
        </a:spcBef>
        <a:spcAft>
          <a:spcPct val="0"/>
        </a:spcAft>
        <a:defRPr sz="2100" b="1">
          <a:solidFill>
            <a:schemeClr val="tx2"/>
          </a:solidFill>
          <a:latin typeface="Times New Roman" pitchFamily="18" charset="0"/>
        </a:defRPr>
      </a:lvl2pPr>
      <a:lvl3pPr algn="ctr" rtl="0" eaLnBrk="0" fontAlgn="base" hangingPunct="0">
        <a:lnSpc>
          <a:spcPct val="90000"/>
        </a:lnSpc>
        <a:spcBef>
          <a:spcPct val="0"/>
        </a:spcBef>
        <a:spcAft>
          <a:spcPct val="0"/>
        </a:spcAft>
        <a:defRPr sz="2100" b="1">
          <a:solidFill>
            <a:schemeClr val="tx2"/>
          </a:solidFill>
          <a:latin typeface="Times New Roman" pitchFamily="18" charset="0"/>
        </a:defRPr>
      </a:lvl3pPr>
      <a:lvl4pPr algn="ctr" rtl="0" eaLnBrk="0" fontAlgn="base" hangingPunct="0">
        <a:lnSpc>
          <a:spcPct val="90000"/>
        </a:lnSpc>
        <a:spcBef>
          <a:spcPct val="0"/>
        </a:spcBef>
        <a:spcAft>
          <a:spcPct val="0"/>
        </a:spcAft>
        <a:defRPr sz="2100" b="1">
          <a:solidFill>
            <a:schemeClr val="tx2"/>
          </a:solidFill>
          <a:latin typeface="Times New Roman" pitchFamily="18" charset="0"/>
        </a:defRPr>
      </a:lvl4pPr>
      <a:lvl5pPr algn="ctr" rtl="0" eaLnBrk="0" fontAlgn="base" hangingPunct="0">
        <a:lnSpc>
          <a:spcPct val="90000"/>
        </a:lnSpc>
        <a:spcBef>
          <a:spcPct val="0"/>
        </a:spcBef>
        <a:spcAft>
          <a:spcPct val="0"/>
        </a:spcAft>
        <a:defRPr sz="2100" b="1">
          <a:solidFill>
            <a:schemeClr val="tx2"/>
          </a:solidFill>
          <a:latin typeface="Times New Roman" pitchFamily="18" charset="0"/>
        </a:defRPr>
      </a:lvl5pPr>
      <a:lvl6pPr marL="342909" algn="ctr" rtl="0" eaLnBrk="0" fontAlgn="base" hangingPunct="0">
        <a:lnSpc>
          <a:spcPct val="90000"/>
        </a:lnSpc>
        <a:spcBef>
          <a:spcPct val="0"/>
        </a:spcBef>
        <a:spcAft>
          <a:spcPct val="0"/>
        </a:spcAft>
        <a:defRPr sz="2100" b="1">
          <a:solidFill>
            <a:schemeClr val="tx2"/>
          </a:solidFill>
          <a:latin typeface="Times New Roman" pitchFamily="18" charset="0"/>
        </a:defRPr>
      </a:lvl6pPr>
      <a:lvl7pPr marL="685818" algn="ctr" rtl="0" eaLnBrk="0" fontAlgn="base" hangingPunct="0">
        <a:lnSpc>
          <a:spcPct val="90000"/>
        </a:lnSpc>
        <a:spcBef>
          <a:spcPct val="0"/>
        </a:spcBef>
        <a:spcAft>
          <a:spcPct val="0"/>
        </a:spcAft>
        <a:defRPr sz="2100" b="1">
          <a:solidFill>
            <a:schemeClr val="tx2"/>
          </a:solidFill>
          <a:latin typeface="Times New Roman" pitchFamily="18" charset="0"/>
        </a:defRPr>
      </a:lvl7pPr>
      <a:lvl8pPr marL="1028727" algn="ctr" rtl="0" eaLnBrk="0" fontAlgn="base" hangingPunct="0">
        <a:lnSpc>
          <a:spcPct val="90000"/>
        </a:lnSpc>
        <a:spcBef>
          <a:spcPct val="0"/>
        </a:spcBef>
        <a:spcAft>
          <a:spcPct val="0"/>
        </a:spcAft>
        <a:defRPr sz="2100" b="1">
          <a:solidFill>
            <a:schemeClr val="tx2"/>
          </a:solidFill>
          <a:latin typeface="Times New Roman" pitchFamily="18" charset="0"/>
        </a:defRPr>
      </a:lvl8pPr>
      <a:lvl9pPr marL="1371636" algn="ctr" rtl="0" eaLnBrk="0" fontAlgn="base" hangingPunct="0">
        <a:lnSpc>
          <a:spcPct val="90000"/>
        </a:lnSpc>
        <a:spcBef>
          <a:spcPct val="0"/>
        </a:spcBef>
        <a:spcAft>
          <a:spcPct val="0"/>
        </a:spcAft>
        <a:defRPr sz="2100" b="1">
          <a:solidFill>
            <a:schemeClr val="tx2"/>
          </a:solidFill>
          <a:latin typeface="Times New Roman" pitchFamily="18" charset="0"/>
        </a:defRPr>
      </a:lvl9pPr>
    </p:titleStyle>
    <p:bodyStyle>
      <a:lvl1pPr marL="214001" indent="-214001" algn="l" rtl="0" eaLnBrk="0" fontAlgn="base" hangingPunct="0">
        <a:lnSpc>
          <a:spcPct val="90000"/>
        </a:lnSpc>
        <a:spcBef>
          <a:spcPct val="30000"/>
        </a:spcBef>
        <a:spcAft>
          <a:spcPct val="0"/>
        </a:spcAft>
        <a:buSzPct val="120000"/>
        <a:buFont typeface="Monaco"/>
        <a:buChar char="•"/>
        <a:defRPr sz="1200" b="0">
          <a:solidFill>
            <a:schemeClr val="tx1"/>
          </a:solidFill>
          <a:latin typeface="微软雅黑" pitchFamily="34" charset="-122"/>
          <a:ea typeface="微软雅黑" pitchFamily="34" charset="-122"/>
          <a:cs typeface="+mn-cs"/>
        </a:defRPr>
      </a:lvl1pPr>
      <a:lvl2pPr marL="514364" indent="-171455"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2pPr>
      <a:lvl3pPr marL="857272" indent="-171455"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3pPr>
      <a:lvl4pPr marL="1157001" indent="-128273"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4pPr>
      <a:lvl5pPr marL="1499909" indent="-128273"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5pPr>
      <a:lvl6pPr marL="1842818" indent="-128273" algn="l" rtl="0" eaLnBrk="0" fontAlgn="base" hangingPunct="0">
        <a:lnSpc>
          <a:spcPct val="90000"/>
        </a:lnSpc>
        <a:spcBef>
          <a:spcPct val="30000"/>
        </a:spcBef>
        <a:spcAft>
          <a:spcPct val="0"/>
        </a:spcAft>
        <a:buSzPct val="100000"/>
        <a:buChar char="–"/>
        <a:defRPr b="1">
          <a:solidFill>
            <a:schemeClr val="tx1"/>
          </a:solidFill>
          <a:latin typeface="+mn-lt"/>
        </a:defRPr>
      </a:lvl6pPr>
      <a:lvl7pPr marL="2185727" indent="-128273" algn="l" rtl="0" eaLnBrk="0" fontAlgn="base" hangingPunct="0">
        <a:lnSpc>
          <a:spcPct val="90000"/>
        </a:lnSpc>
        <a:spcBef>
          <a:spcPct val="30000"/>
        </a:spcBef>
        <a:spcAft>
          <a:spcPct val="0"/>
        </a:spcAft>
        <a:buSzPct val="100000"/>
        <a:buChar char="–"/>
        <a:defRPr b="1">
          <a:solidFill>
            <a:schemeClr val="tx1"/>
          </a:solidFill>
          <a:latin typeface="+mn-lt"/>
        </a:defRPr>
      </a:lvl7pPr>
      <a:lvl8pPr marL="2528637" indent="-128273" algn="l" rtl="0" eaLnBrk="0" fontAlgn="base" hangingPunct="0">
        <a:lnSpc>
          <a:spcPct val="90000"/>
        </a:lnSpc>
        <a:spcBef>
          <a:spcPct val="30000"/>
        </a:spcBef>
        <a:spcAft>
          <a:spcPct val="0"/>
        </a:spcAft>
        <a:buSzPct val="100000"/>
        <a:buChar char="–"/>
        <a:defRPr b="1">
          <a:solidFill>
            <a:schemeClr val="tx1"/>
          </a:solidFill>
          <a:latin typeface="+mn-lt"/>
        </a:defRPr>
      </a:lvl8pPr>
      <a:lvl9pPr marL="2871545" indent="-128273" algn="l" rtl="0" eaLnBrk="0" fontAlgn="base" hangingPunct="0">
        <a:lnSpc>
          <a:spcPct val="90000"/>
        </a:lnSpc>
        <a:spcBef>
          <a:spcPct val="30000"/>
        </a:spcBef>
        <a:spcAft>
          <a:spcPct val="0"/>
        </a:spcAft>
        <a:buSzPct val="100000"/>
        <a:buChar char="–"/>
        <a:defRPr b="1">
          <a:solidFill>
            <a:schemeClr val="tx1"/>
          </a:solidFill>
          <a:latin typeface="+mn-lt"/>
        </a:defRPr>
      </a:lvl9pPr>
    </p:bodyStyle>
    <p:otherStyle>
      <a:defPPr>
        <a:defRPr lang="zh-CN"/>
      </a:defPPr>
      <a:lvl1pPr marL="0" algn="l" defTabSz="685183" rtl="0" eaLnBrk="1" latinLnBrk="0" hangingPunct="1">
        <a:defRPr sz="1350" kern="1200">
          <a:solidFill>
            <a:schemeClr val="tx1"/>
          </a:solidFill>
          <a:latin typeface="+mn-lt"/>
          <a:ea typeface="+mn-ea"/>
          <a:cs typeface="+mn-cs"/>
        </a:defRPr>
      </a:lvl1pPr>
      <a:lvl2pPr marL="342909" algn="l" defTabSz="685183" rtl="0" eaLnBrk="1" latinLnBrk="0" hangingPunct="1">
        <a:defRPr sz="1350" kern="1200">
          <a:solidFill>
            <a:schemeClr val="tx1"/>
          </a:solidFill>
          <a:latin typeface="+mn-lt"/>
          <a:ea typeface="+mn-ea"/>
          <a:cs typeface="+mn-cs"/>
        </a:defRPr>
      </a:lvl2pPr>
      <a:lvl3pPr marL="685818" algn="l" defTabSz="685183" rtl="0" eaLnBrk="1" latinLnBrk="0" hangingPunct="1">
        <a:defRPr sz="1350" kern="1200">
          <a:solidFill>
            <a:schemeClr val="tx1"/>
          </a:solidFill>
          <a:latin typeface="+mn-lt"/>
          <a:ea typeface="+mn-ea"/>
          <a:cs typeface="+mn-cs"/>
        </a:defRPr>
      </a:lvl3pPr>
      <a:lvl4pPr marL="1028727" algn="l" defTabSz="685183" rtl="0" eaLnBrk="1" latinLnBrk="0" hangingPunct="1">
        <a:defRPr sz="1350" kern="1200">
          <a:solidFill>
            <a:schemeClr val="tx1"/>
          </a:solidFill>
          <a:latin typeface="+mn-lt"/>
          <a:ea typeface="+mn-ea"/>
          <a:cs typeface="+mn-cs"/>
        </a:defRPr>
      </a:lvl4pPr>
      <a:lvl5pPr marL="1371636" algn="l" defTabSz="685183" rtl="0" eaLnBrk="1" latinLnBrk="0" hangingPunct="1">
        <a:defRPr sz="1350" kern="1200">
          <a:solidFill>
            <a:schemeClr val="tx1"/>
          </a:solidFill>
          <a:latin typeface="+mn-lt"/>
          <a:ea typeface="+mn-ea"/>
          <a:cs typeface="+mn-cs"/>
        </a:defRPr>
      </a:lvl5pPr>
      <a:lvl6pPr marL="1714545" algn="l" defTabSz="685183" rtl="0" eaLnBrk="1" latinLnBrk="0" hangingPunct="1">
        <a:defRPr sz="1350" kern="1200">
          <a:solidFill>
            <a:schemeClr val="tx1"/>
          </a:solidFill>
          <a:latin typeface="+mn-lt"/>
          <a:ea typeface="+mn-ea"/>
          <a:cs typeface="+mn-cs"/>
        </a:defRPr>
      </a:lvl6pPr>
      <a:lvl7pPr marL="2057454" algn="l" defTabSz="685183" rtl="0" eaLnBrk="1" latinLnBrk="0" hangingPunct="1">
        <a:defRPr sz="1350" kern="1200">
          <a:solidFill>
            <a:schemeClr val="tx1"/>
          </a:solidFill>
          <a:latin typeface="+mn-lt"/>
          <a:ea typeface="+mn-ea"/>
          <a:cs typeface="+mn-cs"/>
        </a:defRPr>
      </a:lvl7pPr>
      <a:lvl8pPr marL="2400363" algn="l" defTabSz="685183" rtl="0" eaLnBrk="1" latinLnBrk="0" hangingPunct="1">
        <a:defRPr sz="1350" kern="1200">
          <a:solidFill>
            <a:schemeClr val="tx1"/>
          </a:solidFill>
          <a:latin typeface="+mn-lt"/>
          <a:ea typeface="+mn-ea"/>
          <a:cs typeface="+mn-cs"/>
        </a:defRPr>
      </a:lvl8pPr>
      <a:lvl9pPr marL="2743272" algn="l" defTabSz="6851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18" y="207819"/>
            <a:ext cx="3179576" cy="57925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3"/>
          <a:stretch>
            <a:fillRect/>
          </a:stretch>
        </p:blipFill>
        <p:spPr>
          <a:xfrm>
            <a:off x="4327525" y="267970"/>
            <a:ext cx="4368165" cy="519430"/>
          </a:xfrm>
          <a:prstGeom prst="rect">
            <a:avLst/>
          </a:prstGeom>
        </p:spPr>
      </p:pic>
      <p:sp>
        <p:nvSpPr>
          <p:cNvPr id="6" name="文本框 5"/>
          <p:cNvSpPr txBox="1"/>
          <p:nvPr/>
        </p:nvSpPr>
        <p:spPr>
          <a:xfrm>
            <a:off x="615315" y="1746885"/>
            <a:ext cx="8282940" cy="1077218"/>
          </a:xfrm>
          <a:prstGeom prst="rect">
            <a:avLst/>
          </a:prstGeom>
          <a:noFill/>
        </p:spPr>
        <p:txBody>
          <a:bodyPr wrap="square" rtlCol="0">
            <a:spAutoFit/>
          </a:bodyPr>
          <a:lstStyle/>
          <a:p>
            <a:pPr algn="ctr"/>
            <a:r>
              <a:rPr lang="zh-CN" altLang="en-US" sz="3200" dirty="0">
                <a:latin typeface="Malgun Gothic" charset="0"/>
                <a:ea typeface="Malgun Gothic" charset="0"/>
              </a:rPr>
              <a:t>Inner Attention based Recurrent Neural Networks for Answer Selection</a:t>
            </a:r>
          </a:p>
        </p:txBody>
      </p:sp>
      <p:sp>
        <p:nvSpPr>
          <p:cNvPr id="7" name="副标题 3"/>
          <p:cNvSpPr>
            <a:spLocks noGrp="1"/>
          </p:cNvSpPr>
          <p:nvPr/>
        </p:nvSpPr>
        <p:spPr>
          <a:xfrm>
            <a:off x="1997461" y="4947955"/>
            <a:ext cx="4800600" cy="285750"/>
          </a:xfrm>
          <a:prstGeom prst="rect">
            <a:avLst/>
          </a:prstGeom>
          <a:noFill/>
          <a:ln w="9525">
            <a:noFill/>
            <a:miter lim="800000"/>
          </a:ln>
        </p:spPr>
        <p:txBody>
          <a:bodyPr vert="horz" wrap="square" lIns="92075" tIns="46038" rIns="92075" bIns="46038" numCol="1" anchor="t" anchorCtr="0" compatLnSpc="1"/>
          <a:lstStyle>
            <a:lvl1pPr marL="0" indent="0" algn="ctr" rtl="0" eaLnBrk="0" fontAlgn="base" hangingPunct="0">
              <a:lnSpc>
                <a:spcPct val="90000"/>
              </a:lnSpc>
              <a:spcBef>
                <a:spcPct val="30000"/>
              </a:spcBef>
              <a:spcAft>
                <a:spcPct val="0"/>
              </a:spcAft>
              <a:buSzPct val="120000"/>
              <a:buFont typeface="Monaco"/>
              <a:buNone/>
              <a:defRPr sz="1200" b="0">
                <a:solidFill>
                  <a:schemeClr val="tx1"/>
                </a:solidFill>
                <a:latin typeface="微软雅黑" pitchFamily="34" charset="-122"/>
                <a:ea typeface="微软雅黑" pitchFamily="34" charset="-122"/>
                <a:cs typeface="+mn-cs"/>
              </a:defRPr>
            </a:lvl1pPr>
            <a:lvl2pPr marL="342900" indent="0" algn="ctr" rtl="0" eaLnBrk="0" fontAlgn="base" hangingPunct="0">
              <a:lnSpc>
                <a:spcPct val="90000"/>
              </a:lnSpc>
              <a:spcBef>
                <a:spcPct val="30000"/>
              </a:spcBef>
              <a:spcAft>
                <a:spcPct val="0"/>
              </a:spcAft>
              <a:buSzPct val="100000"/>
              <a:buNone/>
              <a:defRPr sz="1200" b="0">
                <a:solidFill>
                  <a:schemeClr val="tx1"/>
                </a:solidFill>
                <a:latin typeface="微软雅黑" pitchFamily="34" charset="-122"/>
                <a:ea typeface="微软雅黑" pitchFamily="34" charset="-122"/>
              </a:defRPr>
            </a:lvl2pPr>
            <a:lvl3pPr marL="685800" indent="0" algn="ctr" rtl="0" eaLnBrk="0" fontAlgn="base" hangingPunct="0">
              <a:lnSpc>
                <a:spcPct val="90000"/>
              </a:lnSpc>
              <a:spcBef>
                <a:spcPct val="30000"/>
              </a:spcBef>
              <a:spcAft>
                <a:spcPct val="0"/>
              </a:spcAft>
              <a:buSzPct val="100000"/>
              <a:buNone/>
              <a:defRPr sz="1200" b="0">
                <a:solidFill>
                  <a:schemeClr val="tx1"/>
                </a:solidFill>
                <a:latin typeface="微软雅黑" pitchFamily="34" charset="-122"/>
                <a:ea typeface="微软雅黑" pitchFamily="34" charset="-122"/>
              </a:defRPr>
            </a:lvl3pPr>
            <a:lvl4pPr marL="1028700" indent="0" algn="ctr" rtl="0" eaLnBrk="0" fontAlgn="base" hangingPunct="0">
              <a:lnSpc>
                <a:spcPct val="90000"/>
              </a:lnSpc>
              <a:spcBef>
                <a:spcPct val="30000"/>
              </a:spcBef>
              <a:spcAft>
                <a:spcPct val="0"/>
              </a:spcAft>
              <a:buSzPct val="100000"/>
              <a:buNone/>
              <a:defRPr sz="1200" b="0">
                <a:solidFill>
                  <a:schemeClr val="tx1"/>
                </a:solidFill>
                <a:latin typeface="微软雅黑" pitchFamily="34" charset="-122"/>
                <a:ea typeface="微软雅黑" pitchFamily="34" charset="-122"/>
              </a:defRPr>
            </a:lvl4pPr>
            <a:lvl5pPr marL="1371600" indent="0" algn="ctr" rtl="0" eaLnBrk="0" fontAlgn="base" hangingPunct="0">
              <a:lnSpc>
                <a:spcPct val="90000"/>
              </a:lnSpc>
              <a:spcBef>
                <a:spcPct val="30000"/>
              </a:spcBef>
              <a:spcAft>
                <a:spcPct val="0"/>
              </a:spcAft>
              <a:buSzPct val="100000"/>
              <a:buNone/>
              <a:defRPr sz="1200" b="0">
                <a:solidFill>
                  <a:schemeClr val="tx1"/>
                </a:solidFill>
                <a:latin typeface="微软雅黑" pitchFamily="34" charset="-122"/>
                <a:ea typeface="微软雅黑" pitchFamily="34" charset="-122"/>
              </a:defRPr>
            </a:lvl5pPr>
            <a:lvl6pPr marL="1714500" indent="0" algn="ctr" rtl="0" eaLnBrk="0" fontAlgn="base" hangingPunct="0">
              <a:lnSpc>
                <a:spcPct val="90000"/>
              </a:lnSpc>
              <a:spcBef>
                <a:spcPct val="30000"/>
              </a:spcBef>
              <a:spcAft>
                <a:spcPct val="0"/>
              </a:spcAft>
              <a:buSzPct val="100000"/>
              <a:buNone/>
              <a:defRPr b="1">
                <a:solidFill>
                  <a:schemeClr val="tx1"/>
                </a:solidFill>
                <a:latin typeface="+mn-lt"/>
              </a:defRPr>
            </a:lvl6pPr>
            <a:lvl7pPr marL="2057400" indent="0" algn="ctr" rtl="0" eaLnBrk="0" fontAlgn="base" hangingPunct="0">
              <a:lnSpc>
                <a:spcPct val="90000"/>
              </a:lnSpc>
              <a:spcBef>
                <a:spcPct val="30000"/>
              </a:spcBef>
              <a:spcAft>
                <a:spcPct val="0"/>
              </a:spcAft>
              <a:buSzPct val="100000"/>
              <a:buNone/>
              <a:defRPr b="1">
                <a:solidFill>
                  <a:schemeClr val="tx1"/>
                </a:solidFill>
                <a:latin typeface="+mn-lt"/>
              </a:defRPr>
            </a:lvl7pPr>
            <a:lvl8pPr marL="2400300" indent="0" algn="ctr" rtl="0" eaLnBrk="0" fontAlgn="base" hangingPunct="0">
              <a:lnSpc>
                <a:spcPct val="90000"/>
              </a:lnSpc>
              <a:spcBef>
                <a:spcPct val="30000"/>
              </a:spcBef>
              <a:spcAft>
                <a:spcPct val="0"/>
              </a:spcAft>
              <a:buSzPct val="100000"/>
              <a:buNone/>
              <a:defRPr b="1">
                <a:solidFill>
                  <a:schemeClr val="tx1"/>
                </a:solidFill>
                <a:latin typeface="+mn-lt"/>
              </a:defRPr>
            </a:lvl8pPr>
            <a:lvl9pPr marL="2743200" indent="0" algn="ctr" rtl="0" eaLnBrk="0" fontAlgn="base" hangingPunct="0">
              <a:lnSpc>
                <a:spcPct val="90000"/>
              </a:lnSpc>
              <a:spcBef>
                <a:spcPct val="30000"/>
              </a:spcBef>
              <a:spcAft>
                <a:spcPct val="0"/>
              </a:spcAft>
              <a:buSzPct val="100000"/>
              <a:buNone/>
              <a:defRPr b="1">
                <a:solidFill>
                  <a:schemeClr val="tx1"/>
                </a:solidFill>
                <a:latin typeface="+mn-lt"/>
              </a:defRPr>
            </a:lvl9pPr>
          </a:lstStyle>
          <a:p>
            <a:r>
              <a:rPr lang="zh-CN" altLang="en-US" sz="1600" dirty="0"/>
              <a:t>报告人：王炳宁</a:t>
            </a:r>
            <a:endParaRPr lang="en-US" altLang="zh-CN" sz="1600" dirty="0"/>
          </a:p>
          <a:p>
            <a:endParaRPr lang="zh-CN" altLang="en-US" sz="1600" dirty="0"/>
          </a:p>
          <a:p>
            <a:r>
              <a:rPr lang="en-US" altLang="zh-CN" sz="1000" dirty="0"/>
              <a:t>2016</a:t>
            </a:r>
            <a:r>
              <a:rPr lang="zh-CN" altLang="en-US" sz="1000" dirty="0"/>
              <a:t>年</a:t>
            </a:r>
            <a:r>
              <a:rPr lang="en-US" altLang="zh-CN" sz="1000" dirty="0"/>
              <a:t>6</a:t>
            </a:r>
            <a:r>
              <a:rPr lang="zh-CN" altLang="en-US" sz="1000" dirty="0"/>
              <a:t>月</a:t>
            </a:r>
            <a:r>
              <a:rPr lang="en-US" altLang="zh-CN" sz="1000" dirty="0"/>
              <a:t>24</a:t>
            </a:r>
            <a:r>
              <a:rPr lang="zh-CN" altLang="en-US" sz="1000" dirty="0"/>
              <a:t>日</a:t>
            </a:r>
          </a:p>
          <a:p>
            <a:endParaRPr lang="zh-CN" altLang="en-US" sz="940" dirty="0"/>
          </a:p>
        </p:txBody>
      </p:sp>
      <p:sp>
        <p:nvSpPr>
          <p:cNvPr id="8" name="矩形 7"/>
          <p:cNvSpPr/>
          <p:nvPr/>
        </p:nvSpPr>
        <p:spPr>
          <a:xfrm>
            <a:off x="1790883" y="3474720"/>
            <a:ext cx="5600700" cy="338554"/>
          </a:xfrm>
          <a:prstGeom prst="rect">
            <a:avLst/>
          </a:prstGeom>
        </p:spPr>
        <p:txBody>
          <a:bodyPr wrap="square">
            <a:spAutoFit/>
          </a:bodyPr>
          <a:ls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a:lstStyle>
          <a:p>
            <a:pPr algn="ctr"/>
            <a:r>
              <a:rPr lang="zh-CN" altLang="en-US" sz="1600" b="1" dirty="0"/>
              <a:t>Bingning Wang</a:t>
            </a:r>
            <a:r>
              <a:rPr lang="zh-CN" altLang="en-US" sz="1600" dirty="0"/>
              <a:t>, Kang Liu, Jun Zhao</a:t>
            </a:r>
          </a:p>
        </p:txBody>
      </p:sp>
      <p:sp>
        <p:nvSpPr>
          <p:cNvPr id="9" name="矩形 8"/>
          <p:cNvSpPr/>
          <p:nvPr/>
        </p:nvSpPr>
        <p:spPr>
          <a:xfrm>
            <a:off x="424287" y="4264928"/>
            <a:ext cx="8333893" cy="338554"/>
          </a:xfrm>
          <a:prstGeom prst="rect">
            <a:avLst/>
          </a:prstGeom>
        </p:spPr>
        <p:txBody>
          <a:bodyPr wrap="square">
            <a:spAutoFit/>
          </a:bodyPr>
          <a:ls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a:lstStyle>
          <a:p>
            <a:r>
              <a:rPr lang="zh-CN" altLang="en-US" sz="1600" dirty="0"/>
              <a:t>National Laboratory of Pattern Recognition, Institute of Automation, Chinese Academy of Sciences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Attention Bias Problem</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2</a:t>
            </a:fld>
            <a:endParaRPr lang="en-US" altLang="zh-CN" dirty="0"/>
          </a:p>
        </p:txBody>
      </p:sp>
      <p:sp>
        <p:nvSpPr>
          <p:cNvPr id="5" name="文本框 4"/>
          <p:cNvSpPr txBox="1"/>
          <p:nvPr/>
        </p:nvSpPr>
        <p:spPr>
          <a:xfrm>
            <a:off x="1246910" y="1305098"/>
            <a:ext cx="6508866" cy="1477328"/>
          </a:xfrm>
          <a:prstGeom prst="rect">
            <a:avLst/>
          </a:prstGeom>
          <a:noFill/>
        </p:spPr>
        <p:txBody>
          <a:bodyPr wrap="square" rtlCol="0">
            <a:spAutoFit/>
          </a:bodyPr>
          <a:lstStyle/>
          <a:p>
            <a:r>
              <a:rPr lang="en-US" altLang="zh-CN" dirty="0"/>
              <a:t>In recurrent neural networks, at each time step a word is added and the hidden states are updated recurrently. So these hidden states near the end of the sequence are bound to capture more information than previous states, so the resource is expected to pay more attention to these states.</a:t>
            </a:r>
            <a:endParaRPr lang="zh-CN" altLang="en-US" dirty="0"/>
          </a:p>
        </p:txBody>
      </p:sp>
      <p:sp>
        <p:nvSpPr>
          <p:cNvPr id="6" name="矩形 5"/>
          <p:cNvSpPr/>
          <p:nvPr/>
        </p:nvSpPr>
        <p:spPr>
          <a:xfrm>
            <a:off x="1714499" y="4392487"/>
            <a:ext cx="185737"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7" name="矩形 6"/>
          <p:cNvSpPr/>
          <p:nvPr/>
        </p:nvSpPr>
        <p:spPr>
          <a:xfrm>
            <a:off x="2147872" y="4392487"/>
            <a:ext cx="185738"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8" name="矩形 7"/>
          <p:cNvSpPr/>
          <p:nvPr/>
        </p:nvSpPr>
        <p:spPr>
          <a:xfrm>
            <a:off x="2565400" y="4392487"/>
            <a:ext cx="185737"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9" name="矩形 8"/>
          <p:cNvSpPr/>
          <p:nvPr/>
        </p:nvSpPr>
        <p:spPr>
          <a:xfrm>
            <a:off x="2982912" y="4382950"/>
            <a:ext cx="187325" cy="4445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0" name="矩形 9"/>
          <p:cNvSpPr/>
          <p:nvPr/>
        </p:nvSpPr>
        <p:spPr>
          <a:xfrm>
            <a:off x="3405172" y="4382950"/>
            <a:ext cx="185738" cy="4445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1" name="矩形 10"/>
          <p:cNvSpPr/>
          <p:nvPr/>
        </p:nvSpPr>
        <p:spPr>
          <a:xfrm>
            <a:off x="3835402" y="4382950"/>
            <a:ext cx="185737" cy="4445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2" name="矩形 11"/>
          <p:cNvSpPr/>
          <p:nvPr/>
        </p:nvSpPr>
        <p:spPr>
          <a:xfrm>
            <a:off x="1714499" y="5198017"/>
            <a:ext cx="185737" cy="385763"/>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3" name="矩形 12"/>
          <p:cNvSpPr/>
          <p:nvPr/>
        </p:nvSpPr>
        <p:spPr>
          <a:xfrm>
            <a:off x="2147872" y="5198017"/>
            <a:ext cx="185738" cy="385763"/>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eaLnBrk="1" hangingPunct="1">
              <a:defRPr/>
            </a:pPr>
            <a:endParaRPr lang="zh-CN" altLang="en-US"/>
          </a:p>
        </p:txBody>
      </p:sp>
      <p:sp>
        <p:nvSpPr>
          <p:cNvPr id="14" name="矩形 13"/>
          <p:cNvSpPr/>
          <p:nvPr/>
        </p:nvSpPr>
        <p:spPr>
          <a:xfrm>
            <a:off x="2565400" y="5198017"/>
            <a:ext cx="185737" cy="385763"/>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5" name="矩形 14"/>
          <p:cNvSpPr/>
          <p:nvPr/>
        </p:nvSpPr>
        <p:spPr>
          <a:xfrm>
            <a:off x="2982912" y="5192908"/>
            <a:ext cx="187325" cy="387350"/>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6" name="矩形 15"/>
          <p:cNvSpPr/>
          <p:nvPr/>
        </p:nvSpPr>
        <p:spPr>
          <a:xfrm>
            <a:off x="3405172" y="5192908"/>
            <a:ext cx="185738" cy="387350"/>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17" name="矩形 16"/>
          <p:cNvSpPr/>
          <p:nvPr/>
        </p:nvSpPr>
        <p:spPr>
          <a:xfrm>
            <a:off x="3835402" y="5192908"/>
            <a:ext cx="185737" cy="387350"/>
          </a:xfrm>
          <a:prstGeom prst="rect">
            <a:avLst/>
          </a:prstGeom>
          <a:solidFill>
            <a:srgbClr val="68BDC8"/>
          </a:solidFill>
          <a:ln>
            <a:solidFill>
              <a:srgbClr val="68BD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cxnSp>
        <p:nvCxnSpPr>
          <p:cNvPr id="18" name="直接箭头连接符 17"/>
          <p:cNvCxnSpPr>
            <a:stCxn id="12" idx="0"/>
            <a:endCxn id="6" idx="2"/>
          </p:cNvCxnSpPr>
          <p:nvPr/>
        </p:nvCxnSpPr>
        <p:spPr>
          <a:xfrm flipV="1">
            <a:off x="1807366" y="4838572"/>
            <a:ext cx="0" cy="3594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3" idx="0"/>
            <a:endCxn id="7" idx="2"/>
          </p:cNvCxnSpPr>
          <p:nvPr/>
        </p:nvCxnSpPr>
        <p:spPr>
          <a:xfrm flipV="1">
            <a:off x="2240741" y="4838572"/>
            <a:ext cx="0" cy="3594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4" idx="0"/>
            <a:endCxn id="8" idx="2"/>
          </p:cNvCxnSpPr>
          <p:nvPr/>
        </p:nvCxnSpPr>
        <p:spPr>
          <a:xfrm flipV="1">
            <a:off x="2658267" y="4838572"/>
            <a:ext cx="0" cy="3594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5" idx="0"/>
            <a:endCxn id="9" idx="2"/>
          </p:cNvCxnSpPr>
          <p:nvPr/>
        </p:nvCxnSpPr>
        <p:spPr>
          <a:xfrm flipV="1">
            <a:off x="3076573" y="4827450"/>
            <a:ext cx="0" cy="3654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6" idx="0"/>
            <a:endCxn id="10" idx="2"/>
          </p:cNvCxnSpPr>
          <p:nvPr/>
        </p:nvCxnSpPr>
        <p:spPr>
          <a:xfrm flipV="1">
            <a:off x="3498041" y="4827450"/>
            <a:ext cx="0" cy="3654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17" idx="0"/>
            <a:endCxn id="11" idx="2"/>
          </p:cNvCxnSpPr>
          <p:nvPr/>
        </p:nvCxnSpPr>
        <p:spPr>
          <a:xfrm flipV="1">
            <a:off x="3928269" y="4827450"/>
            <a:ext cx="0" cy="3654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53"/>
          <p:cNvSpPr txBox="1">
            <a:spLocks noChangeArrowheads="1"/>
          </p:cNvSpPr>
          <p:nvPr/>
        </p:nvSpPr>
        <p:spPr bwMode="auto">
          <a:xfrm>
            <a:off x="615154" y="5234571"/>
            <a:ext cx="1270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等线"/>
                <a:cs typeface="等线"/>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等线"/>
                <a:cs typeface="等线"/>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等线"/>
                <a:cs typeface="等线"/>
              </a:defRPr>
            </a:lvl3pPr>
            <a:lvl4pPr marL="16002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4pPr>
            <a:lvl5pPr marL="20574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9pPr>
          </a:lstStyle>
          <a:p>
            <a:pPr algn="ctr" eaLnBrk="1" hangingPunct="1">
              <a:lnSpc>
                <a:spcPct val="100000"/>
              </a:lnSpc>
              <a:spcBef>
                <a:spcPct val="0"/>
              </a:spcBef>
              <a:buFontTx/>
              <a:buNone/>
              <a:defRPr/>
            </a:pPr>
            <a:r>
              <a:rPr lang="en-US" altLang="zh-CN" sz="1200" dirty="0">
                <a:latin typeface="Arial" pitchFamily="34" charset="0"/>
                <a:ea typeface="宋体" pitchFamily="2" charset="-122"/>
              </a:rPr>
              <a:t>Question</a:t>
            </a:r>
            <a:endParaRPr lang="zh-CN" altLang="en-US" sz="1200" dirty="0">
              <a:latin typeface="Arial" pitchFamily="34" charset="0"/>
              <a:ea typeface="宋体" pitchFamily="2" charset="-122"/>
            </a:endParaRPr>
          </a:p>
        </p:txBody>
      </p:sp>
      <p:sp>
        <p:nvSpPr>
          <p:cNvPr id="25" name="文本框 56"/>
          <p:cNvSpPr txBox="1">
            <a:spLocks noChangeArrowheads="1"/>
          </p:cNvSpPr>
          <p:nvPr/>
        </p:nvSpPr>
        <p:spPr bwMode="auto">
          <a:xfrm>
            <a:off x="904056" y="4457686"/>
            <a:ext cx="684213" cy="26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等线"/>
                <a:cs typeface="等线"/>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等线"/>
                <a:cs typeface="等线"/>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等线"/>
                <a:cs typeface="等线"/>
              </a:defRPr>
            </a:lvl3pPr>
            <a:lvl4pPr marL="16002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4pPr>
            <a:lvl5pPr marL="20574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9pPr>
          </a:lstStyle>
          <a:p>
            <a:pPr eaLnBrk="1" hangingPunct="1">
              <a:lnSpc>
                <a:spcPct val="100000"/>
              </a:lnSpc>
              <a:spcBef>
                <a:spcPct val="0"/>
              </a:spcBef>
              <a:buFontTx/>
              <a:buNone/>
              <a:defRPr/>
            </a:pPr>
            <a:r>
              <a:rPr lang="en-US" altLang="zh-CN" sz="1110" dirty="0">
                <a:latin typeface="Arial" pitchFamily="34" charset="0"/>
                <a:ea typeface="宋体" pitchFamily="2" charset="-122"/>
              </a:rPr>
              <a:t>RNN</a:t>
            </a:r>
            <a:endParaRPr lang="zh-CN" altLang="en-US" sz="1110" dirty="0">
              <a:latin typeface="Arial" pitchFamily="34" charset="0"/>
              <a:ea typeface="宋体" pitchFamily="2" charset="-122"/>
            </a:endParaRPr>
          </a:p>
        </p:txBody>
      </p:sp>
      <p:cxnSp>
        <p:nvCxnSpPr>
          <p:cNvPr id="26" name="直接箭头连接符 25"/>
          <p:cNvCxnSpPr/>
          <p:nvPr/>
        </p:nvCxnSpPr>
        <p:spPr>
          <a:xfrm>
            <a:off x="1900223" y="4616310"/>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2333611" y="4616310"/>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a:off x="2751122" y="4616310"/>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3157522" y="4616310"/>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586148" y="4616310"/>
            <a:ext cx="2492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260978" y="4367092"/>
            <a:ext cx="187325"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2" name="矩形 31"/>
          <p:cNvSpPr/>
          <p:nvPr/>
        </p:nvSpPr>
        <p:spPr>
          <a:xfrm>
            <a:off x="5695954" y="4367092"/>
            <a:ext cx="185737"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3" name="矩形 32"/>
          <p:cNvSpPr/>
          <p:nvPr/>
        </p:nvSpPr>
        <p:spPr>
          <a:xfrm>
            <a:off x="6113447" y="4367092"/>
            <a:ext cx="185738"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4" name="矩形 33"/>
          <p:cNvSpPr/>
          <p:nvPr/>
        </p:nvSpPr>
        <p:spPr>
          <a:xfrm>
            <a:off x="6530978" y="4355965"/>
            <a:ext cx="187325"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5" name="矩形 34"/>
          <p:cNvSpPr/>
          <p:nvPr/>
        </p:nvSpPr>
        <p:spPr>
          <a:xfrm>
            <a:off x="6953254" y="4355965"/>
            <a:ext cx="185737"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6" name="矩形 35"/>
          <p:cNvSpPr/>
          <p:nvPr/>
        </p:nvSpPr>
        <p:spPr>
          <a:xfrm>
            <a:off x="7383447" y="4355965"/>
            <a:ext cx="185738" cy="4460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7" name="矩形 36"/>
          <p:cNvSpPr/>
          <p:nvPr/>
        </p:nvSpPr>
        <p:spPr>
          <a:xfrm>
            <a:off x="5260978" y="5184653"/>
            <a:ext cx="187325" cy="38576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8" name="矩形 37"/>
          <p:cNvSpPr/>
          <p:nvPr/>
        </p:nvSpPr>
        <p:spPr>
          <a:xfrm>
            <a:off x="5695954" y="5184653"/>
            <a:ext cx="185737" cy="38576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39" name="矩形 38"/>
          <p:cNvSpPr/>
          <p:nvPr/>
        </p:nvSpPr>
        <p:spPr>
          <a:xfrm>
            <a:off x="6113447" y="5184653"/>
            <a:ext cx="185738" cy="38576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40" name="矩形 39"/>
          <p:cNvSpPr/>
          <p:nvPr/>
        </p:nvSpPr>
        <p:spPr>
          <a:xfrm>
            <a:off x="6530978" y="5183199"/>
            <a:ext cx="187325" cy="3857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41" name="矩形 40"/>
          <p:cNvSpPr/>
          <p:nvPr/>
        </p:nvSpPr>
        <p:spPr>
          <a:xfrm>
            <a:off x="6953254" y="5183199"/>
            <a:ext cx="185737" cy="3857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42" name="矩形 41"/>
          <p:cNvSpPr/>
          <p:nvPr/>
        </p:nvSpPr>
        <p:spPr>
          <a:xfrm>
            <a:off x="7383447" y="5178361"/>
            <a:ext cx="185738" cy="3857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cxnSp>
        <p:nvCxnSpPr>
          <p:cNvPr id="43" name="直接箭头连接符 42"/>
          <p:cNvCxnSpPr>
            <a:stCxn id="37" idx="0"/>
            <a:endCxn id="31" idx="2"/>
          </p:cNvCxnSpPr>
          <p:nvPr/>
        </p:nvCxnSpPr>
        <p:spPr>
          <a:xfrm flipV="1">
            <a:off x="5353035" y="4813179"/>
            <a:ext cx="0" cy="371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38" idx="0"/>
            <a:endCxn id="32" idx="2"/>
          </p:cNvCxnSpPr>
          <p:nvPr/>
        </p:nvCxnSpPr>
        <p:spPr>
          <a:xfrm flipV="1">
            <a:off x="5788010" y="4813179"/>
            <a:ext cx="0" cy="371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39" idx="0"/>
            <a:endCxn id="33" idx="2"/>
          </p:cNvCxnSpPr>
          <p:nvPr/>
        </p:nvCxnSpPr>
        <p:spPr>
          <a:xfrm flipV="1">
            <a:off x="6207110" y="4813179"/>
            <a:ext cx="0" cy="371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40" idx="0"/>
            <a:endCxn id="34" idx="2"/>
          </p:cNvCxnSpPr>
          <p:nvPr/>
        </p:nvCxnSpPr>
        <p:spPr>
          <a:xfrm flipV="1">
            <a:off x="6624640" y="4802052"/>
            <a:ext cx="0" cy="381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stCxn id="41" idx="0"/>
            <a:endCxn id="35" idx="2"/>
          </p:cNvCxnSpPr>
          <p:nvPr/>
        </p:nvCxnSpPr>
        <p:spPr>
          <a:xfrm flipV="1">
            <a:off x="7046121" y="4802052"/>
            <a:ext cx="0" cy="381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stCxn id="42" idx="0"/>
            <a:endCxn id="36" idx="2"/>
          </p:cNvCxnSpPr>
          <p:nvPr/>
        </p:nvCxnSpPr>
        <p:spPr>
          <a:xfrm flipV="1">
            <a:off x="7476316" y="4802052"/>
            <a:ext cx="0" cy="376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5448286" y="4589323"/>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5881691" y="4589323"/>
            <a:ext cx="2460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6299185" y="4589323"/>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6705585" y="4589323"/>
            <a:ext cx="2476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7134227" y="4589323"/>
            <a:ext cx="24923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819767" y="4322806"/>
            <a:ext cx="7454347" cy="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55" name="文本框 53"/>
          <p:cNvSpPr txBox="1">
            <a:spLocks noChangeArrowheads="1"/>
          </p:cNvSpPr>
          <p:nvPr/>
        </p:nvSpPr>
        <p:spPr bwMode="auto">
          <a:xfrm>
            <a:off x="7258846" y="5221153"/>
            <a:ext cx="1270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等线"/>
                <a:cs typeface="等线"/>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等线"/>
                <a:cs typeface="等线"/>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等线"/>
                <a:cs typeface="等线"/>
              </a:defRPr>
            </a:lvl3pPr>
            <a:lvl4pPr marL="16002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4pPr>
            <a:lvl5pPr marL="20574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9pPr>
          </a:lstStyle>
          <a:p>
            <a:pPr algn="ctr" eaLnBrk="1" hangingPunct="1">
              <a:lnSpc>
                <a:spcPct val="100000"/>
              </a:lnSpc>
              <a:spcBef>
                <a:spcPct val="0"/>
              </a:spcBef>
              <a:buFontTx/>
              <a:buNone/>
              <a:defRPr/>
            </a:pPr>
            <a:r>
              <a:rPr lang="en-US" altLang="zh-CN" sz="1200" dirty="0">
                <a:latin typeface="Arial" pitchFamily="34" charset="0"/>
                <a:ea typeface="宋体" pitchFamily="2" charset="-122"/>
              </a:rPr>
              <a:t>Answer</a:t>
            </a:r>
            <a:endParaRPr lang="zh-CN" altLang="en-US" sz="1200" dirty="0">
              <a:latin typeface="Arial" pitchFamily="34" charset="0"/>
              <a:ea typeface="宋体" pitchFamily="2" charset="-122"/>
            </a:endParaRPr>
          </a:p>
        </p:txBody>
      </p:sp>
      <p:sp>
        <p:nvSpPr>
          <p:cNvPr id="56" name="矩形 55"/>
          <p:cNvSpPr/>
          <p:nvPr/>
        </p:nvSpPr>
        <p:spPr>
          <a:xfrm>
            <a:off x="2565394" y="3737789"/>
            <a:ext cx="647226" cy="262888"/>
          </a:xfrm>
          <a:prstGeom prst="rect">
            <a:avLst/>
          </a:prstGeom>
          <a:solidFill>
            <a:srgbClr val="BB15A7"/>
          </a:solidFill>
          <a:ln>
            <a:solidFill>
              <a:srgbClr val="BB15A7"/>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cxnSp>
        <p:nvCxnSpPr>
          <p:cNvPr id="57" name="直接箭头连接符 56"/>
          <p:cNvCxnSpPr>
            <a:stCxn id="6" idx="0"/>
            <a:endCxn id="56" idx="2"/>
          </p:cNvCxnSpPr>
          <p:nvPr/>
        </p:nvCxnSpPr>
        <p:spPr>
          <a:xfrm flipV="1">
            <a:off x="1807368" y="4000678"/>
            <a:ext cx="1081645" cy="391804"/>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58" name="直接箭头连接符 57"/>
          <p:cNvCxnSpPr>
            <a:stCxn id="7" idx="0"/>
            <a:endCxn id="56" idx="2"/>
          </p:cNvCxnSpPr>
          <p:nvPr/>
        </p:nvCxnSpPr>
        <p:spPr>
          <a:xfrm flipV="1">
            <a:off x="2240741" y="4000678"/>
            <a:ext cx="648266" cy="391804"/>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59" name="直接箭头连接符 58"/>
          <p:cNvCxnSpPr>
            <a:stCxn id="8" idx="0"/>
            <a:endCxn id="56" idx="2"/>
          </p:cNvCxnSpPr>
          <p:nvPr/>
        </p:nvCxnSpPr>
        <p:spPr>
          <a:xfrm flipV="1">
            <a:off x="2658264" y="4000678"/>
            <a:ext cx="230744" cy="391804"/>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60" name="直接箭头连接符 59"/>
          <p:cNvCxnSpPr>
            <a:stCxn id="9" idx="0"/>
            <a:endCxn id="56" idx="2"/>
          </p:cNvCxnSpPr>
          <p:nvPr/>
        </p:nvCxnSpPr>
        <p:spPr>
          <a:xfrm flipH="1" flipV="1">
            <a:off x="2889007" y="4000683"/>
            <a:ext cx="187562" cy="382271"/>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61" name="直接箭头连接符 60"/>
          <p:cNvCxnSpPr>
            <a:stCxn id="10" idx="0"/>
            <a:endCxn id="56" idx="2"/>
          </p:cNvCxnSpPr>
          <p:nvPr/>
        </p:nvCxnSpPr>
        <p:spPr>
          <a:xfrm flipH="1" flipV="1">
            <a:off x="2889009" y="4000683"/>
            <a:ext cx="609034" cy="382271"/>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62" name="直接箭头连接符 61"/>
          <p:cNvCxnSpPr>
            <a:stCxn id="11" idx="0"/>
            <a:endCxn id="56" idx="2"/>
          </p:cNvCxnSpPr>
          <p:nvPr/>
        </p:nvCxnSpPr>
        <p:spPr>
          <a:xfrm flipH="1" flipV="1">
            <a:off x="2889007" y="4000683"/>
            <a:ext cx="1039258" cy="382271"/>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sp>
        <p:nvSpPr>
          <p:cNvPr id="63" name="文本框 94"/>
          <p:cNvSpPr txBox="1"/>
          <p:nvPr/>
        </p:nvSpPr>
        <p:spPr>
          <a:xfrm>
            <a:off x="2514722" y="3735036"/>
            <a:ext cx="877495" cy="261610"/>
          </a:xfrm>
          <a:prstGeom prst="rect">
            <a:avLst/>
          </a:prstGeom>
          <a:noFill/>
        </p:spPr>
        <p:txBody>
          <a:bodyPr wrap="square" rtlCol="0">
            <a:spAutoFit/>
          </a:bodyPr>
          <a:lstStyle>
            <a:defPPr>
              <a:defRPr lang="en-US"/>
            </a:defPPr>
            <a:lvl1pPr marL="0" algn="l" defTabSz="328295" rtl="0" eaLnBrk="1" latinLnBrk="0" hangingPunct="1">
              <a:defRPr sz="645" kern="1200">
                <a:solidFill>
                  <a:schemeClr val="tx1"/>
                </a:solidFill>
                <a:latin typeface="+mn-lt"/>
                <a:ea typeface="+mn-ea"/>
                <a:cs typeface="+mn-cs"/>
              </a:defRPr>
            </a:lvl1pPr>
            <a:lvl2pPr marL="164465" algn="l" defTabSz="328295" rtl="0" eaLnBrk="1" latinLnBrk="0" hangingPunct="1">
              <a:defRPr sz="645" kern="1200">
                <a:solidFill>
                  <a:schemeClr val="tx1"/>
                </a:solidFill>
                <a:latin typeface="+mn-lt"/>
                <a:ea typeface="+mn-ea"/>
                <a:cs typeface="+mn-cs"/>
              </a:defRPr>
            </a:lvl2pPr>
            <a:lvl3pPr marL="328930" algn="l" defTabSz="328295" rtl="0" eaLnBrk="1" latinLnBrk="0" hangingPunct="1">
              <a:defRPr sz="645" kern="1200">
                <a:solidFill>
                  <a:schemeClr val="tx1"/>
                </a:solidFill>
                <a:latin typeface="+mn-lt"/>
                <a:ea typeface="+mn-ea"/>
                <a:cs typeface="+mn-cs"/>
              </a:defRPr>
            </a:lvl3pPr>
            <a:lvl4pPr marL="493395" algn="l" defTabSz="328295" rtl="0" eaLnBrk="1" latinLnBrk="0" hangingPunct="1">
              <a:defRPr sz="645" kern="1200">
                <a:solidFill>
                  <a:schemeClr val="tx1"/>
                </a:solidFill>
                <a:latin typeface="+mn-lt"/>
                <a:ea typeface="+mn-ea"/>
                <a:cs typeface="+mn-cs"/>
              </a:defRPr>
            </a:lvl4pPr>
            <a:lvl5pPr marL="657860" algn="l" defTabSz="328295" rtl="0" eaLnBrk="1" latinLnBrk="0" hangingPunct="1">
              <a:defRPr sz="645" kern="1200">
                <a:solidFill>
                  <a:schemeClr val="tx1"/>
                </a:solidFill>
                <a:latin typeface="+mn-lt"/>
                <a:ea typeface="+mn-ea"/>
                <a:cs typeface="+mn-cs"/>
              </a:defRPr>
            </a:lvl5pPr>
            <a:lvl6pPr marL="822325" algn="l" defTabSz="328295" rtl="0" eaLnBrk="1" latinLnBrk="0" hangingPunct="1">
              <a:defRPr sz="645" kern="1200">
                <a:solidFill>
                  <a:schemeClr val="tx1"/>
                </a:solidFill>
                <a:latin typeface="+mn-lt"/>
                <a:ea typeface="+mn-ea"/>
                <a:cs typeface="+mn-cs"/>
              </a:defRPr>
            </a:lvl6pPr>
            <a:lvl7pPr marL="986790" algn="l" defTabSz="328295" rtl="0" eaLnBrk="1" latinLnBrk="0" hangingPunct="1">
              <a:defRPr sz="645" kern="1200">
                <a:solidFill>
                  <a:schemeClr val="tx1"/>
                </a:solidFill>
                <a:latin typeface="+mn-lt"/>
                <a:ea typeface="+mn-ea"/>
                <a:cs typeface="+mn-cs"/>
              </a:defRPr>
            </a:lvl7pPr>
            <a:lvl8pPr marL="1151255" algn="l" defTabSz="328295" rtl="0" eaLnBrk="1" latinLnBrk="0" hangingPunct="1">
              <a:defRPr sz="645" kern="1200">
                <a:solidFill>
                  <a:schemeClr val="tx1"/>
                </a:solidFill>
                <a:latin typeface="+mn-lt"/>
                <a:ea typeface="+mn-ea"/>
                <a:cs typeface="+mn-cs"/>
              </a:defRPr>
            </a:lvl8pPr>
            <a:lvl9pPr marL="1315720" algn="l" defTabSz="328295" rtl="0" eaLnBrk="1" latinLnBrk="0" hangingPunct="1">
              <a:defRPr sz="645" kern="1200">
                <a:solidFill>
                  <a:schemeClr val="tx1"/>
                </a:solidFill>
                <a:latin typeface="+mn-lt"/>
                <a:ea typeface="+mn-ea"/>
                <a:cs typeface="+mn-cs"/>
              </a:defRPr>
            </a:lvl9pPr>
          </a:lstStyle>
          <a:p>
            <a:r>
              <a:rPr lang="en-US" altLang="zh-CN" sz="1100" dirty="0">
                <a:solidFill>
                  <a:schemeClr val="bg1"/>
                </a:solidFill>
              </a:rPr>
              <a:t> ave|max</a:t>
            </a:r>
            <a:endParaRPr lang="zh-CN" altLang="en-US" sz="1100" dirty="0">
              <a:solidFill>
                <a:schemeClr val="bg1"/>
              </a:solidFill>
            </a:endParaRPr>
          </a:p>
        </p:txBody>
      </p:sp>
      <p:sp>
        <p:nvSpPr>
          <p:cNvPr id="64" name="文本框 56"/>
          <p:cNvSpPr txBox="1">
            <a:spLocks noChangeArrowheads="1"/>
          </p:cNvSpPr>
          <p:nvPr/>
        </p:nvSpPr>
        <p:spPr bwMode="auto">
          <a:xfrm>
            <a:off x="2158834" y="3570599"/>
            <a:ext cx="684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等线"/>
                <a:cs typeface="等线"/>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等线"/>
                <a:cs typeface="等线"/>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等线"/>
                <a:cs typeface="等线"/>
              </a:defRPr>
            </a:lvl3pPr>
            <a:lvl4pPr marL="16002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4pPr>
            <a:lvl5pPr marL="20574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9pPr>
          </a:lstStyle>
          <a:p>
            <a:pPr eaLnBrk="1" hangingPunct="1">
              <a:lnSpc>
                <a:spcPct val="100000"/>
              </a:lnSpc>
              <a:spcBef>
                <a:spcPct val="0"/>
              </a:spcBef>
              <a:buFontTx/>
              <a:buNone/>
              <a:defRPr/>
            </a:pPr>
            <a:r>
              <a:rPr lang="en-US" altLang="zh-CN" sz="1600" b="1" dirty="0">
                <a:latin typeface="Arial" pitchFamily="34" charset="0"/>
                <a:ea typeface="宋体" pitchFamily="2" charset="-122"/>
              </a:rPr>
              <a:t>r</a:t>
            </a:r>
            <a:r>
              <a:rPr lang="en-US" altLang="zh-CN" sz="1600" b="1" baseline="-25000" dirty="0">
                <a:latin typeface="Arial" pitchFamily="34" charset="0"/>
                <a:ea typeface="宋体" pitchFamily="2" charset="-122"/>
              </a:rPr>
              <a:t>q</a:t>
            </a:r>
            <a:endParaRPr lang="zh-CN" altLang="en-US" sz="1600" b="1" baseline="-25000" dirty="0">
              <a:latin typeface="Arial" pitchFamily="34" charset="0"/>
              <a:ea typeface="宋体" pitchFamily="2" charset="-122"/>
            </a:endParaRPr>
          </a:p>
        </p:txBody>
      </p:sp>
      <p:cxnSp>
        <p:nvCxnSpPr>
          <p:cNvPr id="65" name="直接箭头连接符 64"/>
          <p:cNvCxnSpPr>
            <a:stCxn id="56" idx="3"/>
            <a:endCxn id="85" idx="2"/>
          </p:cNvCxnSpPr>
          <p:nvPr/>
        </p:nvCxnSpPr>
        <p:spPr>
          <a:xfrm>
            <a:off x="3212619" y="3869233"/>
            <a:ext cx="3017893" cy="398104"/>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cxnSp>
        <p:nvCxnSpPr>
          <p:cNvPr id="66" name="直接箭头连接符 65"/>
          <p:cNvCxnSpPr>
            <a:stCxn id="56" idx="3"/>
            <a:endCxn id="84" idx="2"/>
          </p:cNvCxnSpPr>
          <p:nvPr/>
        </p:nvCxnSpPr>
        <p:spPr>
          <a:xfrm>
            <a:off x="3212619" y="3869233"/>
            <a:ext cx="2715661" cy="400396"/>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cxnSp>
        <p:nvCxnSpPr>
          <p:cNvPr id="67" name="直接箭头连接符 66"/>
          <p:cNvCxnSpPr>
            <a:stCxn id="56" idx="3"/>
            <a:endCxn id="88" idx="2"/>
          </p:cNvCxnSpPr>
          <p:nvPr/>
        </p:nvCxnSpPr>
        <p:spPr>
          <a:xfrm>
            <a:off x="3212620" y="3869234"/>
            <a:ext cx="3991982" cy="393691"/>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cxnSp>
        <p:nvCxnSpPr>
          <p:cNvPr id="68" name="直接箭头连接符 67"/>
          <p:cNvCxnSpPr>
            <a:stCxn id="56" idx="3"/>
            <a:endCxn id="87" idx="2"/>
          </p:cNvCxnSpPr>
          <p:nvPr/>
        </p:nvCxnSpPr>
        <p:spPr>
          <a:xfrm>
            <a:off x="3212619" y="3869234"/>
            <a:ext cx="3643092" cy="392933"/>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cxnSp>
        <p:nvCxnSpPr>
          <p:cNvPr id="69" name="直接箭头连接符 68"/>
          <p:cNvCxnSpPr>
            <a:stCxn id="56" idx="3"/>
            <a:endCxn id="86" idx="2"/>
          </p:cNvCxnSpPr>
          <p:nvPr/>
        </p:nvCxnSpPr>
        <p:spPr>
          <a:xfrm>
            <a:off x="3212619" y="3869233"/>
            <a:ext cx="3335176" cy="393340"/>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sp>
        <p:nvSpPr>
          <p:cNvPr id="70" name="文本框 154"/>
          <p:cNvSpPr txBox="1"/>
          <p:nvPr/>
        </p:nvSpPr>
        <p:spPr>
          <a:xfrm>
            <a:off x="3975972" y="3717215"/>
            <a:ext cx="1008908" cy="307777"/>
          </a:xfrm>
          <a:prstGeom prst="rect">
            <a:avLst/>
          </a:prstGeom>
          <a:noFill/>
        </p:spPr>
        <p:txBody>
          <a:bodyPr wrap="square" rtlCol="0">
            <a:spAutoFit/>
          </a:bodyPr>
          <a:lstStyle>
            <a:defPPr>
              <a:defRPr lang="en-US"/>
            </a:defPPr>
            <a:lvl1pPr marL="0" algn="l" defTabSz="328295" rtl="0" eaLnBrk="1" latinLnBrk="0" hangingPunct="1">
              <a:defRPr sz="645" kern="1200">
                <a:solidFill>
                  <a:schemeClr val="tx1"/>
                </a:solidFill>
                <a:latin typeface="+mn-lt"/>
                <a:ea typeface="+mn-ea"/>
                <a:cs typeface="+mn-cs"/>
              </a:defRPr>
            </a:lvl1pPr>
            <a:lvl2pPr marL="164465" algn="l" defTabSz="328295" rtl="0" eaLnBrk="1" latinLnBrk="0" hangingPunct="1">
              <a:defRPr sz="645" kern="1200">
                <a:solidFill>
                  <a:schemeClr val="tx1"/>
                </a:solidFill>
                <a:latin typeface="+mn-lt"/>
                <a:ea typeface="+mn-ea"/>
                <a:cs typeface="+mn-cs"/>
              </a:defRPr>
            </a:lvl2pPr>
            <a:lvl3pPr marL="328930" algn="l" defTabSz="328295" rtl="0" eaLnBrk="1" latinLnBrk="0" hangingPunct="1">
              <a:defRPr sz="645" kern="1200">
                <a:solidFill>
                  <a:schemeClr val="tx1"/>
                </a:solidFill>
                <a:latin typeface="+mn-lt"/>
                <a:ea typeface="+mn-ea"/>
                <a:cs typeface="+mn-cs"/>
              </a:defRPr>
            </a:lvl3pPr>
            <a:lvl4pPr marL="493395" algn="l" defTabSz="328295" rtl="0" eaLnBrk="1" latinLnBrk="0" hangingPunct="1">
              <a:defRPr sz="645" kern="1200">
                <a:solidFill>
                  <a:schemeClr val="tx1"/>
                </a:solidFill>
                <a:latin typeface="+mn-lt"/>
                <a:ea typeface="+mn-ea"/>
                <a:cs typeface="+mn-cs"/>
              </a:defRPr>
            </a:lvl4pPr>
            <a:lvl5pPr marL="657860" algn="l" defTabSz="328295" rtl="0" eaLnBrk="1" latinLnBrk="0" hangingPunct="1">
              <a:defRPr sz="645" kern="1200">
                <a:solidFill>
                  <a:schemeClr val="tx1"/>
                </a:solidFill>
                <a:latin typeface="+mn-lt"/>
                <a:ea typeface="+mn-ea"/>
                <a:cs typeface="+mn-cs"/>
              </a:defRPr>
            </a:lvl5pPr>
            <a:lvl6pPr marL="822325" algn="l" defTabSz="328295" rtl="0" eaLnBrk="1" latinLnBrk="0" hangingPunct="1">
              <a:defRPr sz="645" kern="1200">
                <a:solidFill>
                  <a:schemeClr val="tx1"/>
                </a:solidFill>
                <a:latin typeface="+mn-lt"/>
                <a:ea typeface="+mn-ea"/>
                <a:cs typeface="+mn-cs"/>
              </a:defRPr>
            </a:lvl6pPr>
            <a:lvl7pPr marL="986790" algn="l" defTabSz="328295" rtl="0" eaLnBrk="1" latinLnBrk="0" hangingPunct="1">
              <a:defRPr sz="645" kern="1200">
                <a:solidFill>
                  <a:schemeClr val="tx1"/>
                </a:solidFill>
                <a:latin typeface="+mn-lt"/>
                <a:ea typeface="+mn-ea"/>
                <a:cs typeface="+mn-cs"/>
              </a:defRPr>
            </a:lvl7pPr>
            <a:lvl8pPr marL="1151255" algn="l" defTabSz="328295" rtl="0" eaLnBrk="1" latinLnBrk="0" hangingPunct="1">
              <a:defRPr sz="645" kern="1200">
                <a:solidFill>
                  <a:schemeClr val="tx1"/>
                </a:solidFill>
                <a:latin typeface="+mn-lt"/>
                <a:ea typeface="+mn-ea"/>
                <a:cs typeface="+mn-cs"/>
              </a:defRPr>
            </a:lvl8pPr>
            <a:lvl9pPr marL="1315720" algn="l" defTabSz="328295" rtl="0" eaLnBrk="1" latinLnBrk="0" hangingPunct="1">
              <a:defRPr sz="645" kern="1200">
                <a:solidFill>
                  <a:schemeClr val="tx1"/>
                </a:solidFill>
                <a:latin typeface="+mn-lt"/>
                <a:ea typeface="+mn-ea"/>
                <a:cs typeface="+mn-cs"/>
              </a:defRPr>
            </a:lvl9pPr>
          </a:lstStyle>
          <a:p>
            <a:r>
              <a:rPr lang="en-US" altLang="zh-CN" sz="1400" b="1" dirty="0">
                <a:solidFill>
                  <a:srgbClr val="C00000"/>
                </a:solidFill>
              </a:rPr>
              <a:t>Attention</a:t>
            </a:r>
            <a:endParaRPr lang="zh-CN" altLang="en-US" sz="1400" b="1" dirty="0">
              <a:solidFill>
                <a:srgbClr val="C00000"/>
              </a:solidFill>
            </a:endParaRPr>
          </a:p>
        </p:txBody>
      </p:sp>
      <p:sp>
        <p:nvSpPr>
          <p:cNvPr id="71" name="矩形 70"/>
          <p:cNvSpPr/>
          <p:nvPr/>
        </p:nvSpPr>
        <p:spPr>
          <a:xfrm>
            <a:off x="6206317" y="3777875"/>
            <a:ext cx="554372" cy="187200"/>
          </a:xfrm>
          <a:prstGeom prst="rect">
            <a:avLst/>
          </a:prstGeom>
          <a:solidFill>
            <a:srgbClr val="7030A0"/>
          </a:solidFill>
          <a:ln>
            <a:solidFill>
              <a:srgbClr val="7030A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328295" rtl="0" eaLnBrk="1" latinLnBrk="0" hangingPunct="1">
              <a:defRPr sz="645" kern="1200">
                <a:solidFill>
                  <a:schemeClr val="lt1"/>
                </a:solidFill>
                <a:latin typeface="+mn-lt"/>
                <a:ea typeface="+mn-ea"/>
                <a:cs typeface="+mn-cs"/>
              </a:defRPr>
            </a:lvl1pPr>
            <a:lvl2pPr marL="164465" algn="l" defTabSz="328295" rtl="0" eaLnBrk="1" latinLnBrk="0" hangingPunct="1">
              <a:defRPr sz="645" kern="1200">
                <a:solidFill>
                  <a:schemeClr val="lt1"/>
                </a:solidFill>
                <a:latin typeface="+mn-lt"/>
                <a:ea typeface="+mn-ea"/>
                <a:cs typeface="+mn-cs"/>
              </a:defRPr>
            </a:lvl2pPr>
            <a:lvl3pPr marL="328930" algn="l" defTabSz="328295" rtl="0" eaLnBrk="1" latinLnBrk="0" hangingPunct="1">
              <a:defRPr sz="645" kern="1200">
                <a:solidFill>
                  <a:schemeClr val="lt1"/>
                </a:solidFill>
                <a:latin typeface="+mn-lt"/>
                <a:ea typeface="+mn-ea"/>
                <a:cs typeface="+mn-cs"/>
              </a:defRPr>
            </a:lvl3pPr>
            <a:lvl4pPr marL="493395" algn="l" defTabSz="328295" rtl="0" eaLnBrk="1" latinLnBrk="0" hangingPunct="1">
              <a:defRPr sz="645" kern="1200">
                <a:solidFill>
                  <a:schemeClr val="lt1"/>
                </a:solidFill>
                <a:latin typeface="+mn-lt"/>
                <a:ea typeface="+mn-ea"/>
                <a:cs typeface="+mn-cs"/>
              </a:defRPr>
            </a:lvl4pPr>
            <a:lvl5pPr marL="657860" algn="l" defTabSz="328295" rtl="0" eaLnBrk="1" latinLnBrk="0" hangingPunct="1">
              <a:defRPr sz="645" kern="1200">
                <a:solidFill>
                  <a:schemeClr val="lt1"/>
                </a:solidFill>
                <a:latin typeface="+mn-lt"/>
                <a:ea typeface="+mn-ea"/>
                <a:cs typeface="+mn-cs"/>
              </a:defRPr>
            </a:lvl5pPr>
            <a:lvl6pPr marL="822325" algn="l" defTabSz="328295" rtl="0" eaLnBrk="1" latinLnBrk="0" hangingPunct="1">
              <a:defRPr sz="645" kern="1200">
                <a:solidFill>
                  <a:schemeClr val="lt1"/>
                </a:solidFill>
                <a:latin typeface="+mn-lt"/>
                <a:ea typeface="+mn-ea"/>
                <a:cs typeface="+mn-cs"/>
              </a:defRPr>
            </a:lvl6pPr>
            <a:lvl7pPr marL="986790" algn="l" defTabSz="328295" rtl="0" eaLnBrk="1" latinLnBrk="0" hangingPunct="1">
              <a:defRPr sz="645" kern="1200">
                <a:solidFill>
                  <a:schemeClr val="lt1"/>
                </a:solidFill>
                <a:latin typeface="+mn-lt"/>
                <a:ea typeface="+mn-ea"/>
                <a:cs typeface="+mn-cs"/>
              </a:defRPr>
            </a:lvl7pPr>
            <a:lvl8pPr marL="1151255" algn="l" defTabSz="328295" rtl="0" eaLnBrk="1" latinLnBrk="0" hangingPunct="1">
              <a:defRPr sz="645" kern="1200">
                <a:solidFill>
                  <a:schemeClr val="lt1"/>
                </a:solidFill>
                <a:latin typeface="+mn-lt"/>
                <a:ea typeface="+mn-ea"/>
                <a:cs typeface="+mn-cs"/>
              </a:defRPr>
            </a:lvl8pPr>
            <a:lvl9pPr marL="1315720" algn="l" defTabSz="328295" rtl="0" eaLnBrk="1" latinLnBrk="0" hangingPunct="1">
              <a:defRPr sz="645" kern="1200">
                <a:solidFill>
                  <a:schemeClr val="lt1"/>
                </a:solidFill>
                <a:latin typeface="+mn-lt"/>
                <a:ea typeface="+mn-ea"/>
                <a:cs typeface="+mn-cs"/>
              </a:defRPr>
            </a:lvl9pPr>
          </a:lstStyle>
          <a:p>
            <a:pPr algn="ctr"/>
            <a:endParaRPr lang="zh-CN" altLang="en-US"/>
          </a:p>
        </p:txBody>
      </p:sp>
      <p:sp>
        <p:nvSpPr>
          <p:cNvPr id="72" name="文本框 168"/>
          <p:cNvSpPr txBox="1"/>
          <p:nvPr/>
        </p:nvSpPr>
        <p:spPr>
          <a:xfrm>
            <a:off x="6270780" y="3756196"/>
            <a:ext cx="657631" cy="246221"/>
          </a:xfrm>
          <a:prstGeom prst="rect">
            <a:avLst/>
          </a:prstGeom>
          <a:noFill/>
        </p:spPr>
        <p:txBody>
          <a:bodyPr wrap="square" rtlCol="0">
            <a:spAutoFit/>
          </a:bodyPr>
          <a:lstStyle>
            <a:defPPr>
              <a:defRPr lang="zh-CN"/>
            </a:defPPr>
            <a:lvl1pPr>
              <a:defRPr sz="1100">
                <a:solidFill>
                  <a:schemeClr val="bg1"/>
                </a:solidFill>
              </a:defRPr>
            </a:lvl1pPr>
          </a:lstStyle>
          <a:p>
            <a:r>
              <a:rPr lang="en-US" altLang="zh-CN" sz="1000" dirty="0"/>
              <a:t>SUM</a:t>
            </a:r>
            <a:endParaRPr lang="zh-CN" altLang="en-US" sz="1000" dirty="0"/>
          </a:p>
        </p:txBody>
      </p:sp>
      <p:cxnSp>
        <p:nvCxnSpPr>
          <p:cNvPr id="73" name="直接箭头连接符 72"/>
          <p:cNvCxnSpPr>
            <a:stCxn id="31" idx="0"/>
          </p:cNvCxnSpPr>
          <p:nvPr/>
        </p:nvCxnSpPr>
        <p:spPr>
          <a:xfrm flipV="1">
            <a:off x="5354637" y="3971955"/>
            <a:ext cx="1081640" cy="395135"/>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74" name="直接箭头连接符 73"/>
          <p:cNvCxnSpPr>
            <a:stCxn id="32" idx="0"/>
          </p:cNvCxnSpPr>
          <p:nvPr/>
        </p:nvCxnSpPr>
        <p:spPr>
          <a:xfrm flipV="1">
            <a:off x="5788823" y="3971955"/>
            <a:ext cx="647459" cy="395135"/>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75" name="直接箭头连接符 74"/>
          <p:cNvCxnSpPr>
            <a:stCxn id="33" idx="0"/>
          </p:cNvCxnSpPr>
          <p:nvPr/>
        </p:nvCxnSpPr>
        <p:spPr>
          <a:xfrm flipV="1">
            <a:off x="6206317" y="3971955"/>
            <a:ext cx="229960" cy="395135"/>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76" name="直接箭头连接符 75"/>
          <p:cNvCxnSpPr>
            <a:stCxn id="34" idx="0"/>
          </p:cNvCxnSpPr>
          <p:nvPr/>
        </p:nvCxnSpPr>
        <p:spPr>
          <a:xfrm flipH="1" flipV="1">
            <a:off x="6436276" y="3971958"/>
            <a:ext cx="188360" cy="384009"/>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77" name="直接箭头连接符 76"/>
          <p:cNvCxnSpPr>
            <a:stCxn id="35" idx="0"/>
          </p:cNvCxnSpPr>
          <p:nvPr/>
        </p:nvCxnSpPr>
        <p:spPr>
          <a:xfrm flipH="1" flipV="1">
            <a:off x="6436282" y="3971958"/>
            <a:ext cx="609841" cy="384009"/>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cxnSp>
        <p:nvCxnSpPr>
          <p:cNvPr id="78" name="直接箭头连接符 77"/>
          <p:cNvCxnSpPr/>
          <p:nvPr/>
        </p:nvCxnSpPr>
        <p:spPr>
          <a:xfrm flipH="1" flipV="1">
            <a:off x="6436277" y="3971957"/>
            <a:ext cx="1039258" cy="382271"/>
          </a:xfrm>
          <a:prstGeom prst="straightConnector1">
            <a:avLst/>
          </a:prstGeom>
          <a:ln>
            <a:headEnd w="sm" len="med"/>
            <a:tailEnd type="arrow" w="sm" len="med"/>
          </a:ln>
        </p:spPr>
        <p:style>
          <a:lnRef idx="1">
            <a:schemeClr val="dk1"/>
          </a:lnRef>
          <a:fillRef idx="0">
            <a:schemeClr val="dk1"/>
          </a:fillRef>
          <a:effectRef idx="0">
            <a:schemeClr val="dk1"/>
          </a:effectRef>
          <a:fontRef idx="minor">
            <a:schemeClr val="tx1"/>
          </a:fontRef>
        </p:style>
      </p:cxnSp>
      <p:sp>
        <p:nvSpPr>
          <p:cNvPr id="79" name="文本框 56"/>
          <p:cNvSpPr txBox="1">
            <a:spLocks noChangeArrowheads="1"/>
          </p:cNvSpPr>
          <p:nvPr/>
        </p:nvSpPr>
        <p:spPr bwMode="auto">
          <a:xfrm>
            <a:off x="6834258" y="3574244"/>
            <a:ext cx="5151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等线"/>
                <a:cs typeface="等线"/>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等线"/>
                <a:cs typeface="等线"/>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等线"/>
                <a:cs typeface="等线"/>
              </a:defRPr>
            </a:lvl3pPr>
            <a:lvl4pPr marL="16002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4pPr>
            <a:lvl5pPr marL="2057400" indent="-228600">
              <a:lnSpc>
                <a:spcPct val="90000"/>
              </a:lnSpc>
              <a:spcBef>
                <a:spcPts val="500"/>
              </a:spcBef>
              <a:buFont typeface="Arial" pitchFamily="34" charset="0"/>
              <a:buChar char="•"/>
              <a:defRPr>
                <a:solidFill>
                  <a:schemeClr val="tx1"/>
                </a:solidFill>
                <a:latin typeface="Calibri" pitchFamily="34" charset="0"/>
                <a:ea typeface="等线"/>
                <a:cs typeface="等线"/>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等线"/>
                <a:cs typeface="等线"/>
              </a:defRPr>
            </a:lvl9pPr>
          </a:lstStyle>
          <a:p>
            <a:pPr eaLnBrk="1" hangingPunct="1">
              <a:lnSpc>
                <a:spcPct val="100000"/>
              </a:lnSpc>
              <a:spcBef>
                <a:spcPct val="0"/>
              </a:spcBef>
              <a:buFontTx/>
              <a:buNone/>
              <a:defRPr/>
            </a:pPr>
            <a:r>
              <a:rPr lang="en-US" altLang="zh-CN" sz="1600" b="1" dirty="0">
                <a:latin typeface="Arial" pitchFamily="34" charset="0"/>
                <a:ea typeface="宋体" pitchFamily="2" charset="-122"/>
              </a:rPr>
              <a:t>r</a:t>
            </a:r>
            <a:r>
              <a:rPr lang="en-US" altLang="zh-CN" sz="1600" b="1" baseline="-25000" dirty="0">
                <a:latin typeface="Arial" pitchFamily="34" charset="0"/>
                <a:ea typeface="宋体" pitchFamily="2" charset="-122"/>
              </a:rPr>
              <a:t>a</a:t>
            </a:r>
            <a:endParaRPr lang="zh-CN" altLang="en-US" sz="1600" b="1" baseline="-25000" dirty="0">
              <a:latin typeface="Arial" pitchFamily="34" charset="0"/>
              <a:ea typeface="宋体" pitchFamily="2" charset="-122"/>
            </a:endParaRPr>
          </a:p>
        </p:txBody>
      </p:sp>
      <p:cxnSp>
        <p:nvCxnSpPr>
          <p:cNvPr id="80" name="直接箭头连接符 79"/>
          <p:cNvCxnSpPr/>
          <p:nvPr/>
        </p:nvCxnSpPr>
        <p:spPr>
          <a:xfrm flipV="1">
            <a:off x="2889007" y="3423147"/>
            <a:ext cx="1609208" cy="2890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直接箭头连接符 80"/>
          <p:cNvCxnSpPr/>
          <p:nvPr/>
        </p:nvCxnSpPr>
        <p:spPr>
          <a:xfrm flipH="1" flipV="1">
            <a:off x="4646584" y="3424725"/>
            <a:ext cx="1789693" cy="3531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2" name="直接箭头连接符 81"/>
          <p:cNvCxnSpPr>
            <a:endCxn id="83" idx="2"/>
          </p:cNvCxnSpPr>
          <p:nvPr/>
        </p:nvCxnSpPr>
        <p:spPr>
          <a:xfrm>
            <a:off x="3230171" y="3876314"/>
            <a:ext cx="2362366" cy="391099"/>
          </a:xfrm>
          <a:prstGeom prst="straightConnector1">
            <a:avLst/>
          </a:prstGeom>
          <a:ln w="12700">
            <a:solidFill>
              <a:srgbClr val="C00000"/>
            </a:solidFill>
            <a:prstDash val="dashDot"/>
            <a:tailEnd type="arrow" w="sm" len="sm"/>
          </a:ln>
        </p:spPr>
        <p:style>
          <a:lnRef idx="1">
            <a:schemeClr val="dk1"/>
          </a:lnRef>
          <a:fillRef idx="0">
            <a:schemeClr val="dk1"/>
          </a:fillRef>
          <a:effectRef idx="0">
            <a:schemeClr val="dk1"/>
          </a:effectRef>
          <a:fontRef idx="minor">
            <a:schemeClr val="tx1"/>
          </a:fontRef>
        </p:style>
      </p:cxnSp>
      <p:sp>
        <p:nvSpPr>
          <p:cNvPr id="83" name="流程图: 汇总连接 82"/>
          <p:cNvSpPr/>
          <p:nvPr/>
        </p:nvSpPr>
        <p:spPr>
          <a:xfrm>
            <a:off x="5592536" y="4220511"/>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4" name="流程图: 汇总连接 83"/>
          <p:cNvSpPr/>
          <p:nvPr/>
        </p:nvSpPr>
        <p:spPr>
          <a:xfrm>
            <a:off x="5928280" y="4222728"/>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5" name="流程图: 汇总连接 84"/>
          <p:cNvSpPr/>
          <p:nvPr/>
        </p:nvSpPr>
        <p:spPr>
          <a:xfrm>
            <a:off x="6230512" y="4220436"/>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6" name="流程图: 汇总连接 85"/>
          <p:cNvSpPr/>
          <p:nvPr/>
        </p:nvSpPr>
        <p:spPr>
          <a:xfrm>
            <a:off x="6547796" y="4215673"/>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7" name="流程图: 汇总连接 86"/>
          <p:cNvSpPr/>
          <p:nvPr/>
        </p:nvSpPr>
        <p:spPr>
          <a:xfrm>
            <a:off x="6855712" y="4215265"/>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8" name="流程图: 汇总连接 87"/>
          <p:cNvSpPr/>
          <p:nvPr/>
        </p:nvSpPr>
        <p:spPr>
          <a:xfrm>
            <a:off x="7204601" y="4216023"/>
            <a:ext cx="82183" cy="93801"/>
          </a:xfrm>
          <a:prstGeom prst="flowChartSummingJunction">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5632" tIns="47816" rIns="95632" bIns="47816" numCol="1" spcCol="0" rtlCol="0" fromWordArt="0" anchor="ctr" anchorCtr="0" forceAA="0" compatLnSpc="1">
            <a:noAutofit/>
          </a:bodyPr>
          <a:lstStyle>
            <a:defPPr>
              <a:defRPr lang="en-US">
                <a:solidFill>
                  <a:schemeClr val="dk1"/>
                </a:solidFill>
              </a:defRPr>
            </a:defPPr>
            <a:lvl1pPr marL="0" algn="l" defTabSz="328295" rtl="0" eaLnBrk="1" latinLnBrk="0" hangingPunct="1">
              <a:defRPr sz="645" kern="1200">
                <a:solidFill>
                  <a:schemeClr val="dk1"/>
                </a:solidFill>
                <a:latin typeface="+mn-lt"/>
                <a:ea typeface="+mn-ea"/>
                <a:cs typeface="+mn-cs"/>
              </a:defRPr>
            </a:lvl1pPr>
            <a:lvl2pPr marL="164465" algn="l" defTabSz="328295" rtl="0" eaLnBrk="1" latinLnBrk="0" hangingPunct="1">
              <a:defRPr sz="645" kern="1200">
                <a:solidFill>
                  <a:schemeClr val="dk1"/>
                </a:solidFill>
                <a:latin typeface="+mn-lt"/>
                <a:ea typeface="+mn-ea"/>
                <a:cs typeface="+mn-cs"/>
              </a:defRPr>
            </a:lvl2pPr>
            <a:lvl3pPr marL="328930" algn="l" defTabSz="328295" rtl="0" eaLnBrk="1" latinLnBrk="0" hangingPunct="1">
              <a:defRPr sz="645" kern="1200">
                <a:solidFill>
                  <a:schemeClr val="dk1"/>
                </a:solidFill>
                <a:latin typeface="+mn-lt"/>
                <a:ea typeface="+mn-ea"/>
                <a:cs typeface="+mn-cs"/>
              </a:defRPr>
            </a:lvl3pPr>
            <a:lvl4pPr marL="493395" algn="l" defTabSz="328295" rtl="0" eaLnBrk="1" latinLnBrk="0" hangingPunct="1">
              <a:defRPr sz="645" kern="1200">
                <a:solidFill>
                  <a:schemeClr val="dk1"/>
                </a:solidFill>
                <a:latin typeface="+mn-lt"/>
                <a:ea typeface="+mn-ea"/>
                <a:cs typeface="+mn-cs"/>
              </a:defRPr>
            </a:lvl4pPr>
            <a:lvl5pPr marL="657860" algn="l" defTabSz="328295" rtl="0" eaLnBrk="1" latinLnBrk="0" hangingPunct="1">
              <a:defRPr sz="645" kern="1200">
                <a:solidFill>
                  <a:schemeClr val="dk1"/>
                </a:solidFill>
                <a:latin typeface="+mn-lt"/>
                <a:ea typeface="+mn-ea"/>
                <a:cs typeface="+mn-cs"/>
              </a:defRPr>
            </a:lvl5pPr>
            <a:lvl6pPr marL="822325" algn="l" defTabSz="328295" rtl="0" eaLnBrk="1" latinLnBrk="0" hangingPunct="1">
              <a:defRPr sz="645" kern="1200">
                <a:solidFill>
                  <a:schemeClr val="dk1"/>
                </a:solidFill>
                <a:latin typeface="+mn-lt"/>
                <a:ea typeface="+mn-ea"/>
                <a:cs typeface="+mn-cs"/>
              </a:defRPr>
            </a:lvl6pPr>
            <a:lvl7pPr marL="986790" algn="l" defTabSz="328295" rtl="0" eaLnBrk="1" latinLnBrk="0" hangingPunct="1">
              <a:defRPr sz="645" kern="1200">
                <a:solidFill>
                  <a:schemeClr val="dk1"/>
                </a:solidFill>
                <a:latin typeface="+mn-lt"/>
                <a:ea typeface="+mn-ea"/>
                <a:cs typeface="+mn-cs"/>
              </a:defRPr>
            </a:lvl7pPr>
            <a:lvl8pPr marL="1151255" algn="l" defTabSz="328295" rtl="0" eaLnBrk="1" latinLnBrk="0" hangingPunct="1">
              <a:defRPr sz="645" kern="1200">
                <a:solidFill>
                  <a:schemeClr val="dk1"/>
                </a:solidFill>
                <a:latin typeface="+mn-lt"/>
                <a:ea typeface="+mn-ea"/>
                <a:cs typeface="+mn-cs"/>
              </a:defRPr>
            </a:lvl8pPr>
            <a:lvl9pPr marL="1315720" algn="l" defTabSz="328295" rtl="0" eaLnBrk="1" latinLnBrk="0" hangingPunct="1">
              <a:defRPr sz="645" kern="1200">
                <a:solidFill>
                  <a:schemeClr val="dk1"/>
                </a:solidFill>
                <a:latin typeface="+mn-lt"/>
                <a:ea typeface="+mn-ea"/>
                <a:cs typeface="+mn-cs"/>
              </a:defRPr>
            </a:lvl9pPr>
          </a:lstStyle>
          <a:p>
            <a:pPr algn="ctr"/>
            <a:endParaRPr lang="zh-CN" altLang="en-US" sz="710"/>
          </a:p>
        </p:txBody>
      </p:sp>
      <p:sp>
        <p:nvSpPr>
          <p:cNvPr id="89" name="椭圆 88"/>
          <p:cNvSpPr/>
          <p:nvPr/>
        </p:nvSpPr>
        <p:spPr>
          <a:xfrm>
            <a:off x="4102211" y="3171844"/>
            <a:ext cx="992187" cy="238125"/>
          </a:xfrm>
          <a:prstGeom prst="ellipse">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504190" rtl="0" eaLnBrk="1" latinLnBrk="0" hangingPunct="1">
              <a:defRPr sz="995" kern="1200">
                <a:solidFill>
                  <a:schemeClr val="lt1"/>
                </a:solidFill>
                <a:latin typeface="+mn-lt"/>
                <a:ea typeface="+mn-ea"/>
                <a:cs typeface="+mn-cs"/>
              </a:defRPr>
            </a:lvl1pPr>
            <a:lvl2pPr marL="252095" algn="l" defTabSz="504190" rtl="0" eaLnBrk="1" latinLnBrk="0" hangingPunct="1">
              <a:defRPr sz="995" kern="1200">
                <a:solidFill>
                  <a:schemeClr val="lt1"/>
                </a:solidFill>
                <a:latin typeface="+mn-lt"/>
                <a:ea typeface="+mn-ea"/>
                <a:cs typeface="+mn-cs"/>
              </a:defRPr>
            </a:lvl2pPr>
            <a:lvl3pPr marL="504825" algn="l" defTabSz="504190" rtl="0" eaLnBrk="1" latinLnBrk="0" hangingPunct="1">
              <a:defRPr sz="995" kern="1200">
                <a:solidFill>
                  <a:schemeClr val="lt1"/>
                </a:solidFill>
                <a:latin typeface="+mn-lt"/>
                <a:ea typeface="+mn-ea"/>
                <a:cs typeface="+mn-cs"/>
              </a:defRPr>
            </a:lvl3pPr>
            <a:lvl4pPr marL="756920" algn="l" defTabSz="504190" rtl="0" eaLnBrk="1" latinLnBrk="0" hangingPunct="1">
              <a:defRPr sz="995" kern="1200">
                <a:solidFill>
                  <a:schemeClr val="lt1"/>
                </a:solidFill>
                <a:latin typeface="+mn-lt"/>
                <a:ea typeface="+mn-ea"/>
                <a:cs typeface="+mn-cs"/>
              </a:defRPr>
            </a:lvl4pPr>
            <a:lvl5pPr marL="1009015" algn="l" defTabSz="504190" rtl="0" eaLnBrk="1" latinLnBrk="0" hangingPunct="1">
              <a:defRPr sz="995" kern="1200">
                <a:solidFill>
                  <a:schemeClr val="lt1"/>
                </a:solidFill>
                <a:latin typeface="+mn-lt"/>
                <a:ea typeface="+mn-ea"/>
                <a:cs typeface="+mn-cs"/>
              </a:defRPr>
            </a:lvl5pPr>
            <a:lvl6pPr marL="1261110" algn="l" defTabSz="504190" rtl="0" eaLnBrk="1" latinLnBrk="0" hangingPunct="1">
              <a:defRPr sz="995" kern="1200">
                <a:solidFill>
                  <a:schemeClr val="lt1"/>
                </a:solidFill>
                <a:latin typeface="+mn-lt"/>
                <a:ea typeface="+mn-ea"/>
                <a:cs typeface="+mn-cs"/>
              </a:defRPr>
            </a:lvl6pPr>
            <a:lvl7pPr marL="1513840" algn="l" defTabSz="504190" rtl="0" eaLnBrk="1" latinLnBrk="0" hangingPunct="1">
              <a:defRPr sz="995" kern="1200">
                <a:solidFill>
                  <a:schemeClr val="lt1"/>
                </a:solidFill>
                <a:latin typeface="+mn-lt"/>
                <a:ea typeface="+mn-ea"/>
                <a:cs typeface="+mn-cs"/>
              </a:defRPr>
            </a:lvl7pPr>
            <a:lvl8pPr marL="1765935" algn="l" defTabSz="504190" rtl="0" eaLnBrk="1" latinLnBrk="0" hangingPunct="1">
              <a:defRPr sz="995" kern="1200">
                <a:solidFill>
                  <a:schemeClr val="lt1"/>
                </a:solidFill>
                <a:latin typeface="+mn-lt"/>
                <a:ea typeface="+mn-ea"/>
                <a:cs typeface="+mn-cs"/>
              </a:defRPr>
            </a:lvl8pPr>
            <a:lvl9pPr marL="2018030" algn="l" defTabSz="504190" rtl="0" eaLnBrk="1" latinLnBrk="0" hangingPunct="1">
              <a:defRPr sz="995" kern="1200">
                <a:solidFill>
                  <a:schemeClr val="lt1"/>
                </a:solidFill>
                <a:latin typeface="+mn-lt"/>
                <a:ea typeface="+mn-ea"/>
                <a:cs typeface="+mn-cs"/>
              </a:defRPr>
            </a:lvl9pPr>
          </a:lstStyle>
          <a:p>
            <a:pPr algn="ctr" eaLnBrk="1" hangingPunct="1">
              <a:defRPr/>
            </a:pPr>
            <a:endParaRPr lang="zh-CN" altLang="en-US"/>
          </a:p>
        </p:txBody>
      </p:sp>
      <p:sp>
        <p:nvSpPr>
          <p:cNvPr id="90" name="文本框 3094"/>
          <p:cNvSpPr txBox="1">
            <a:spLocks noChangeArrowheads="1"/>
          </p:cNvSpPr>
          <p:nvPr/>
        </p:nvSpPr>
        <p:spPr bwMode="auto">
          <a:xfrm>
            <a:off x="4195078" y="3103019"/>
            <a:ext cx="806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504190" rtl="0" eaLnBrk="1" latinLnBrk="0" hangingPunct="1">
              <a:defRPr sz="995" kern="1200">
                <a:solidFill>
                  <a:schemeClr val="tx1"/>
                </a:solidFill>
                <a:latin typeface="+mn-lt"/>
                <a:ea typeface="+mn-ea"/>
                <a:cs typeface="+mn-cs"/>
              </a:defRPr>
            </a:lvl1pPr>
            <a:lvl2pPr marL="252095" algn="l" defTabSz="504190" rtl="0" eaLnBrk="1" latinLnBrk="0" hangingPunct="1">
              <a:defRPr sz="995" kern="1200">
                <a:solidFill>
                  <a:schemeClr val="tx1"/>
                </a:solidFill>
                <a:latin typeface="+mn-lt"/>
                <a:ea typeface="+mn-ea"/>
                <a:cs typeface="+mn-cs"/>
              </a:defRPr>
            </a:lvl2pPr>
            <a:lvl3pPr marL="504825" algn="l" defTabSz="504190" rtl="0" eaLnBrk="1" latinLnBrk="0" hangingPunct="1">
              <a:defRPr sz="995" kern="1200">
                <a:solidFill>
                  <a:schemeClr val="tx1"/>
                </a:solidFill>
                <a:latin typeface="+mn-lt"/>
                <a:ea typeface="+mn-ea"/>
                <a:cs typeface="+mn-cs"/>
              </a:defRPr>
            </a:lvl3pPr>
            <a:lvl4pPr marL="756920" algn="l" defTabSz="504190" rtl="0" eaLnBrk="1" latinLnBrk="0" hangingPunct="1">
              <a:defRPr sz="995" kern="1200">
                <a:solidFill>
                  <a:schemeClr val="tx1"/>
                </a:solidFill>
                <a:latin typeface="+mn-lt"/>
                <a:ea typeface="+mn-ea"/>
                <a:cs typeface="+mn-cs"/>
              </a:defRPr>
            </a:lvl4pPr>
            <a:lvl5pPr marL="1009015" algn="l" defTabSz="504190" rtl="0" eaLnBrk="1" latinLnBrk="0" hangingPunct="1">
              <a:defRPr sz="995" kern="1200">
                <a:solidFill>
                  <a:schemeClr val="tx1"/>
                </a:solidFill>
                <a:latin typeface="+mn-lt"/>
                <a:ea typeface="+mn-ea"/>
                <a:cs typeface="+mn-cs"/>
              </a:defRPr>
            </a:lvl5pPr>
            <a:lvl6pPr marL="1261110" algn="l" defTabSz="504190" rtl="0" eaLnBrk="1" latinLnBrk="0" hangingPunct="1">
              <a:defRPr sz="995" kern="1200">
                <a:solidFill>
                  <a:schemeClr val="tx1"/>
                </a:solidFill>
                <a:latin typeface="+mn-lt"/>
                <a:ea typeface="+mn-ea"/>
                <a:cs typeface="+mn-cs"/>
              </a:defRPr>
            </a:lvl6pPr>
            <a:lvl7pPr marL="1513840" algn="l" defTabSz="504190" rtl="0" eaLnBrk="1" latinLnBrk="0" hangingPunct="1">
              <a:defRPr sz="995" kern="1200">
                <a:solidFill>
                  <a:schemeClr val="tx1"/>
                </a:solidFill>
                <a:latin typeface="+mn-lt"/>
                <a:ea typeface="+mn-ea"/>
                <a:cs typeface="+mn-cs"/>
              </a:defRPr>
            </a:lvl7pPr>
            <a:lvl8pPr marL="1765935" algn="l" defTabSz="504190" rtl="0" eaLnBrk="1" latinLnBrk="0" hangingPunct="1">
              <a:defRPr sz="995" kern="1200">
                <a:solidFill>
                  <a:schemeClr val="tx1"/>
                </a:solidFill>
                <a:latin typeface="+mn-lt"/>
                <a:ea typeface="+mn-ea"/>
                <a:cs typeface="+mn-cs"/>
              </a:defRPr>
            </a:lvl8pPr>
            <a:lvl9pPr marL="2018030" algn="l" defTabSz="504190" rtl="0" eaLnBrk="1" latinLnBrk="0" hangingPunct="1">
              <a:defRPr sz="995" kern="1200">
                <a:solidFill>
                  <a:schemeClr val="tx1"/>
                </a:solidFill>
                <a:latin typeface="+mn-lt"/>
                <a:ea typeface="+mn-ea"/>
                <a:cs typeface="+mn-cs"/>
              </a:defRPr>
            </a:lvl9pPr>
          </a:lstStyle>
          <a:p>
            <a:pPr eaLnBrk="1" hangingPunct="1">
              <a:lnSpc>
                <a:spcPct val="100000"/>
              </a:lnSpc>
              <a:spcBef>
                <a:spcPct val="0"/>
              </a:spcBef>
              <a:buFontTx/>
              <a:buNone/>
              <a:defRPr/>
            </a:pPr>
            <a:r>
              <a:rPr lang="en-US" altLang="zh-CN" sz="1600" dirty="0">
                <a:latin typeface="Arial" pitchFamily="34" charset="0"/>
                <a:ea typeface="宋体" pitchFamily="2" charset="-122"/>
              </a:rPr>
              <a:t>cosine</a:t>
            </a:r>
            <a:endParaRPr lang="zh-CN" altLang="en-US" sz="1600" dirty="0">
              <a:latin typeface="Arial" pitchFamily="34" charset="0"/>
              <a:ea typeface="宋体"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BE9006B0-EA39-458F-BC91-65217E357A3B}" type="slidenum">
              <a:rPr lang="zh-CN" altLang="en-US" smtClean="0"/>
              <a:t>3</a:t>
            </a:fld>
            <a:endParaRPr lang="zh-CN" altLang="en-US"/>
          </a:p>
        </p:txBody>
      </p:sp>
      <p:sp>
        <p:nvSpPr>
          <p:cNvPr id="3" name="文本框 2"/>
          <p:cNvSpPr txBox="1"/>
          <p:nvPr/>
        </p:nvSpPr>
        <p:spPr>
          <a:xfrm>
            <a:off x="798021" y="407323"/>
            <a:ext cx="7448204" cy="369332"/>
          </a:xfrm>
          <a:prstGeom prst="rect">
            <a:avLst/>
          </a:prstGeom>
          <a:noFill/>
        </p:spPr>
        <p:txBody>
          <a:bodyPr wrap="square" rtlCol="0">
            <a:spAutoFit/>
          </a:bodyPr>
          <a:lstStyle/>
          <a:p>
            <a:pPr algn="ctr"/>
            <a:r>
              <a:rPr lang="en-US" altLang="zh-CN" dirty="0">
                <a:latin typeface="Microsoft JhengHei UI" pitchFamily="34" charset="-120"/>
                <a:ea typeface="Microsoft JhengHei UI" pitchFamily="34" charset="-120"/>
              </a:rPr>
              <a:t>Attention Based Recurrent Neural Networks</a:t>
            </a:r>
            <a:endParaRPr lang="zh-CN" altLang="en-US" dirty="0">
              <a:latin typeface="Microsoft JhengHei UI" pitchFamily="34" charset="-120"/>
              <a:ea typeface="Microsoft JhengHei UI" pitchFamily="34" charset="-120"/>
            </a:endParaRPr>
          </a:p>
        </p:txBody>
      </p:sp>
      <p:pic>
        <p:nvPicPr>
          <p:cNvPr id="5" name="图片 4"/>
          <p:cNvPicPr>
            <a:picLocks noChangeAspect="1"/>
          </p:cNvPicPr>
          <p:nvPr/>
        </p:nvPicPr>
        <p:blipFill>
          <a:blip r:embed="rId2"/>
          <a:stretch>
            <a:fillRect/>
          </a:stretch>
        </p:blipFill>
        <p:spPr>
          <a:xfrm>
            <a:off x="338743" y="1643930"/>
            <a:ext cx="3601490" cy="1825350"/>
          </a:xfrm>
          <a:prstGeom prst="rect">
            <a:avLst/>
          </a:prstGeom>
        </p:spPr>
      </p:pic>
      <p:pic>
        <p:nvPicPr>
          <p:cNvPr id="6" name="图片 5"/>
          <p:cNvPicPr>
            <a:picLocks noChangeAspect="1"/>
          </p:cNvPicPr>
          <p:nvPr/>
        </p:nvPicPr>
        <p:blipFill>
          <a:blip r:embed="rId3"/>
          <a:stretch>
            <a:fillRect/>
          </a:stretch>
        </p:blipFill>
        <p:spPr>
          <a:xfrm>
            <a:off x="64424" y="4114122"/>
            <a:ext cx="4698076" cy="2411235"/>
          </a:xfrm>
          <a:prstGeom prst="rect">
            <a:avLst/>
          </a:prstGeom>
        </p:spPr>
      </p:pic>
      <p:pic>
        <p:nvPicPr>
          <p:cNvPr id="7" name="图片 6"/>
          <p:cNvPicPr>
            <a:picLocks noChangeAspect="1"/>
          </p:cNvPicPr>
          <p:nvPr/>
        </p:nvPicPr>
        <p:blipFill>
          <a:blip r:embed="rId4"/>
          <a:stretch>
            <a:fillRect/>
          </a:stretch>
        </p:blipFill>
        <p:spPr>
          <a:xfrm>
            <a:off x="4131438" y="1837113"/>
            <a:ext cx="4949177" cy="1700328"/>
          </a:xfrm>
          <a:prstGeom prst="rect">
            <a:avLst/>
          </a:prstGeom>
        </p:spPr>
      </p:pic>
      <p:pic>
        <p:nvPicPr>
          <p:cNvPr id="8" name="图片 7"/>
          <p:cNvPicPr>
            <a:picLocks noChangeAspect="1"/>
          </p:cNvPicPr>
          <p:nvPr/>
        </p:nvPicPr>
        <p:blipFill>
          <a:blip r:embed="rId5"/>
          <a:stretch>
            <a:fillRect/>
          </a:stretch>
        </p:blipFill>
        <p:spPr>
          <a:xfrm>
            <a:off x="5031645" y="3713343"/>
            <a:ext cx="3712918" cy="281201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BE9006B0-EA39-458F-BC91-65217E357A3B}" type="slidenum">
              <a:rPr lang="zh-CN" altLang="en-US" smtClean="0"/>
              <a:t>4</a:t>
            </a:fld>
            <a:endParaRPr lang="zh-CN" altLang="en-US"/>
          </a:p>
        </p:txBody>
      </p:sp>
      <p:sp>
        <p:nvSpPr>
          <p:cNvPr id="3" name="文本框 2"/>
          <p:cNvSpPr txBox="1"/>
          <p:nvPr/>
        </p:nvSpPr>
        <p:spPr>
          <a:xfrm>
            <a:off x="798021" y="407323"/>
            <a:ext cx="7448204" cy="369332"/>
          </a:xfrm>
          <a:prstGeom prst="rect">
            <a:avLst/>
          </a:prstGeom>
          <a:noFill/>
        </p:spPr>
        <p:txBody>
          <a:bodyPr wrap="square" rtlCol="0">
            <a:spAutoFit/>
          </a:bodyPr>
          <a:lstStyle/>
          <a:p>
            <a:pPr algn="ctr"/>
            <a:r>
              <a:rPr lang="en-US" altLang="zh-CN" dirty="0">
                <a:latin typeface="Microsoft JhengHei UI" pitchFamily="34" charset="-120"/>
                <a:ea typeface="Microsoft JhengHei UI" pitchFamily="34" charset="-120"/>
              </a:rPr>
              <a:t>Attention Based Recurrent Neural Networks</a:t>
            </a:r>
            <a:endParaRPr lang="zh-CN" altLang="en-US" dirty="0">
              <a:latin typeface="Microsoft JhengHei UI" pitchFamily="34" charset="-120"/>
              <a:ea typeface="Microsoft JhengHei UI" pitchFamily="34" charset="-120"/>
            </a:endParaRPr>
          </a:p>
        </p:txBody>
      </p:sp>
      <p:pic>
        <p:nvPicPr>
          <p:cNvPr id="4" name="图片 3"/>
          <p:cNvPicPr>
            <a:picLocks noChangeAspect="1"/>
          </p:cNvPicPr>
          <p:nvPr/>
        </p:nvPicPr>
        <p:blipFill>
          <a:blip r:embed="rId2"/>
          <a:stretch>
            <a:fillRect/>
          </a:stretch>
        </p:blipFill>
        <p:spPr>
          <a:xfrm>
            <a:off x="198755" y="1178560"/>
            <a:ext cx="7047865" cy="2447925"/>
          </a:xfrm>
          <a:prstGeom prst="rect">
            <a:avLst/>
          </a:prstGeom>
        </p:spPr>
      </p:pic>
      <p:pic>
        <p:nvPicPr>
          <p:cNvPr id="9" name="图片 8"/>
          <p:cNvPicPr>
            <a:picLocks noChangeAspect="1"/>
          </p:cNvPicPr>
          <p:nvPr/>
        </p:nvPicPr>
        <p:blipFill>
          <a:blip r:embed="rId3"/>
          <a:stretch>
            <a:fillRect/>
          </a:stretch>
        </p:blipFill>
        <p:spPr>
          <a:xfrm>
            <a:off x="400685" y="3626485"/>
            <a:ext cx="3097530" cy="3135630"/>
          </a:xfrm>
          <a:prstGeom prst="rect">
            <a:avLst/>
          </a:prstGeom>
        </p:spPr>
      </p:pic>
      <p:pic>
        <p:nvPicPr>
          <p:cNvPr id="10" name="图片 9"/>
          <p:cNvPicPr>
            <a:picLocks noChangeAspect="1"/>
          </p:cNvPicPr>
          <p:nvPr/>
        </p:nvPicPr>
        <p:blipFill>
          <a:blip r:embed="rId4"/>
          <a:stretch>
            <a:fillRect/>
          </a:stretch>
        </p:blipFill>
        <p:spPr>
          <a:xfrm>
            <a:off x="3860165" y="4364355"/>
            <a:ext cx="5099685" cy="15722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Attention Bias Problem</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5</a:t>
            </a:fld>
            <a:endParaRPr lang="en-US" altLang="zh-CN" dirty="0"/>
          </a:p>
        </p:txBody>
      </p:sp>
      <p:sp>
        <p:nvSpPr>
          <p:cNvPr id="3" name="文本框 2"/>
          <p:cNvSpPr txBox="1"/>
          <p:nvPr/>
        </p:nvSpPr>
        <p:spPr>
          <a:xfrm>
            <a:off x="689956" y="1205345"/>
            <a:ext cx="7764088" cy="369332"/>
          </a:xfrm>
          <a:prstGeom prst="rect">
            <a:avLst/>
          </a:prstGeom>
          <a:noFill/>
        </p:spPr>
        <p:txBody>
          <a:bodyPr wrap="square" rtlCol="0">
            <a:spAutoFit/>
          </a:bodyPr>
          <a:lstStyle/>
          <a:p>
            <a:r>
              <a:rPr lang="en-US" altLang="zh-CN" dirty="0"/>
              <a:t>We analyze this attention bias problem in </a:t>
            </a:r>
            <a:r>
              <a:rPr lang="en-US" altLang="zh-CN" dirty="0" err="1"/>
              <a:t>WikiQA</a:t>
            </a:r>
            <a:r>
              <a:rPr lang="en-US" altLang="zh-CN" dirty="0"/>
              <a:t> quantitatively.</a:t>
            </a:r>
            <a:endParaRPr lang="zh-CN" altLang="en-US" dirty="0"/>
          </a:p>
        </p:txBody>
      </p:sp>
      <p:pic>
        <p:nvPicPr>
          <p:cNvPr id="6" name="图片 5"/>
          <p:cNvPicPr>
            <a:picLocks noChangeAspect="1"/>
          </p:cNvPicPr>
          <p:nvPr/>
        </p:nvPicPr>
        <p:blipFill>
          <a:blip r:embed="rId2"/>
          <a:stretch>
            <a:fillRect/>
          </a:stretch>
        </p:blipFill>
        <p:spPr>
          <a:xfrm>
            <a:off x="4948182" y="1903616"/>
            <a:ext cx="3970796" cy="3261907"/>
          </a:xfrm>
          <a:prstGeom prst="rect">
            <a:avLst/>
          </a:prstGeom>
        </p:spPr>
      </p:pic>
      <p:pic>
        <p:nvPicPr>
          <p:cNvPr id="7" name="图片 6"/>
          <p:cNvPicPr>
            <a:picLocks noChangeAspect="1"/>
          </p:cNvPicPr>
          <p:nvPr/>
        </p:nvPicPr>
        <p:blipFill>
          <a:blip r:embed="rId3"/>
          <a:stretch>
            <a:fillRect/>
          </a:stretch>
        </p:blipFill>
        <p:spPr>
          <a:xfrm>
            <a:off x="333066" y="1903614"/>
            <a:ext cx="4065028" cy="3261907"/>
          </a:xfrm>
          <a:prstGeom prst="rect">
            <a:avLst/>
          </a:prstGeom>
        </p:spPr>
      </p:pic>
      <p:sp>
        <p:nvSpPr>
          <p:cNvPr id="8" name="文本框 7"/>
          <p:cNvSpPr txBox="1"/>
          <p:nvPr/>
        </p:nvSpPr>
        <p:spPr>
          <a:xfrm>
            <a:off x="2809701" y="5672808"/>
            <a:ext cx="5777345" cy="369332"/>
          </a:xfrm>
          <a:prstGeom prst="rect">
            <a:avLst/>
          </a:prstGeom>
          <a:noFill/>
        </p:spPr>
        <p:txBody>
          <a:bodyPr wrap="square" rtlCol="0">
            <a:spAutoFit/>
          </a:bodyPr>
          <a:lstStyle/>
          <a:p>
            <a:r>
              <a:rPr lang="en-US" altLang="zh-CN" dirty="0"/>
              <a:t>Attention distribution among the sentence.</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Inner Attention Based RNN models</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6</a:t>
            </a:fld>
            <a:endParaRPr lang="en-US" altLang="zh-CN" dirty="0"/>
          </a:p>
        </p:txBody>
      </p:sp>
      <p:sp>
        <p:nvSpPr>
          <p:cNvPr id="3" name="文本框 2"/>
          <p:cNvSpPr txBox="1"/>
          <p:nvPr/>
        </p:nvSpPr>
        <p:spPr>
          <a:xfrm>
            <a:off x="290945" y="1143000"/>
            <a:ext cx="2909455" cy="369332"/>
          </a:xfrm>
          <a:prstGeom prst="rect">
            <a:avLst/>
          </a:prstGeom>
          <a:noFill/>
        </p:spPr>
        <p:txBody>
          <a:bodyPr wrap="square" rtlCol="0">
            <a:spAutoFit/>
          </a:bodyPr>
          <a:lstStyle/>
          <a:p>
            <a:r>
              <a:rPr lang="en-US" altLang="zh-CN" b="1" dirty="0">
                <a:latin typeface="Arial Black" pitchFamily="34" charset="0"/>
              </a:rPr>
              <a:t>Model1:</a:t>
            </a:r>
            <a:endParaRPr lang="zh-CN" altLang="en-US" b="1" dirty="0">
              <a:latin typeface="Arial Black" pitchFamily="34" charset="0"/>
            </a:endParaRPr>
          </a:p>
        </p:txBody>
      </p:sp>
      <p:pic>
        <p:nvPicPr>
          <p:cNvPr id="5" name="图片 4"/>
          <p:cNvPicPr>
            <a:picLocks noChangeAspect="1"/>
          </p:cNvPicPr>
          <p:nvPr/>
        </p:nvPicPr>
        <p:blipFill>
          <a:blip r:embed="rId2"/>
          <a:stretch>
            <a:fillRect/>
          </a:stretch>
        </p:blipFill>
        <p:spPr>
          <a:xfrm>
            <a:off x="3459711" y="2290048"/>
            <a:ext cx="5127337" cy="3100603"/>
          </a:xfrm>
          <a:prstGeom prst="rect">
            <a:avLst/>
          </a:prstGeom>
        </p:spPr>
      </p:pic>
      <mc:AlternateContent xmlns:mc="http://schemas.openxmlformats.org/markup-compatibility/2006" xmlns:a14="http://schemas.microsoft.com/office/drawing/2010/main">
        <mc:Choice Requires="a14">
          <p:sp>
            <p:nvSpPr>
              <p:cNvPr id="6" name="文本框 5"/>
              <p:cNvSpPr txBox="1"/>
              <p:nvPr/>
            </p:nvSpPr>
            <p:spPr>
              <a:xfrm>
                <a:off x="1745673" y="6317673"/>
                <a:ext cx="7015942" cy="390748"/>
              </a:xfrm>
              <a:prstGeom prst="rect">
                <a:avLst/>
              </a:prstGeom>
              <a:noFill/>
            </p:spPr>
            <p:txBody>
              <a:bodyPr wrap="square" rtlCol="0">
                <a:spAutoFit/>
              </a:bodyPr>
              <a:lstStyle/>
              <a:p>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𝑞</m:t>
                        </m:r>
                      </m:sub>
                    </m:sSub>
                  </m:oMath>
                </a14:m>
                <a:r>
                  <a:rPr lang="en-US" altLang="zh-CN" dirty="0"/>
                  <a:t> is attention resource ( typically question representation )</a:t>
                </a:r>
              </a:p>
            </p:txBody>
          </p:sp>
        </mc:Choice>
        <mc:Fallback xmlns="">
          <p:sp>
            <p:nvSpPr>
              <p:cNvPr id="6" name="文本框 5"/>
              <p:cNvSpPr txBox="1">
                <a:spLocks noRot="1" noChangeAspect="1" noMove="1" noResize="1" noEditPoints="1" noAdjustHandles="1" noChangeArrowheads="1" noChangeShapeType="1" noTextEdit="1"/>
              </p:cNvSpPr>
              <p:nvPr/>
            </p:nvSpPr>
            <p:spPr>
              <a:xfrm>
                <a:off x="1745673" y="6317673"/>
                <a:ext cx="7015942" cy="390748"/>
              </a:xfrm>
              <a:prstGeom prst="rect">
                <a:avLst/>
              </a:prstGeom>
              <a:blipFill>
                <a:blip r:embed="rId3"/>
                <a:stretch>
                  <a:fillRect t="-7813" b="-18750"/>
                </a:stretch>
              </a:blipFill>
            </p:spPr>
            <p:txBody>
              <a:bodyPr/>
              <a:lstStyle/>
              <a:p>
                <a:r>
                  <a:rPr lang="zh-CN" altLang="en-US">
                    <a:noFill/>
                  </a:rPr>
                  <a:t> </a:t>
                </a:r>
              </a:p>
            </p:txBody>
          </p:sp>
        </mc:Fallback>
      </mc:AlternateContent>
      <p:sp>
        <p:nvSpPr>
          <p:cNvPr id="8" name="文本框 7"/>
          <p:cNvSpPr txBox="1"/>
          <p:nvPr/>
        </p:nvSpPr>
        <p:spPr>
          <a:xfrm>
            <a:off x="1745673" y="1272274"/>
            <a:ext cx="7165572" cy="646331"/>
          </a:xfrm>
          <a:prstGeom prst="rect">
            <a:avLst/>
          </a:prstGeom>
          <a:noFill/>
        </p:spPr>
        <p:txBody>
          <a:bodyPr wrap="square" rtlCol="0">
            <a:spAutoFit/>
          </a:bodyPr>
          <a:lstStyle/>
          <a:p>
            <a:r>
              <a:rPr lang="en-US" altLang="zh-CN" i="1" dirty="0">
                <a:latin typeface="Georgia" pitchFamily="18" charset="0"/>
              </a:rPr>
              <a:t>We did not apply attention to the hidden states, but instead a to those original word input embedding.</a:t>
            </a:r>
            <a:endParaRPr lang="zh-CN" altLang="en-US" i="1" dirty="0">
              <a:latin typeface="Georgia" pitchFamily="18" charset="0"/>
            </a:endParaRPr>
          </a:p>
        </p:txBody>
      </p:sp>
      <p:pic>
        <p:nvPicPr>
          <p:cNvPr id="9" name="图片 8"/>
          <p:cNvPicPr>
            <a:picLocks noChangeAspect="1"/>
          </p:cNvPicPr>
          <p:nvPr/>
        </p:nvPicPr>
        <p:blipFill>
          <a:blip r:embed="rId4"/>
          <a:stretch>
            <a:fillRect/>
          </a:stretch>
        </p:blipFill>
        <p:spPr>
          <a:xfrm>
            <a:off x="548640" y="4372327"/>
            <a:ext cx="3333035" cy="1381131"/>
          </a:xfrm>
          <a:prstGeom prst="rect">
            <a:avLst/>
          </a:prstGeom>
        </p:spPr>
      </p:pic>
      <p:pic>
        <p:nvPicPr>
          <p:cNvPr id="10" name="图片 9"/>
          <p:cNvPicPr>
            <a:picLocks noChangeAspect="1"/>
          </p:cNvPicPr>
          <p:nvPr/>
        </p:nvPicPr>
        <p:blipFill>
          <a:blip r:embed="rId5"/>
          <a:stretch>
            <a:fillRect/>
          </a:stretch>
        </p:blipFill>
        <p:spPr>
          <a:xfrm>
            <a:off x="548640" y="3477346"/>
            <a:ext cx="2146703" cy="89498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stretch>
            <a:fillRect/>
          </a:stretch>
        </p:blipFill>
        <p:spPr>
          <a:xfrm>
            <a:off x="3973152" y="3117867"/>
            <a:ext cx="4537733" cy="3273409"/>
          </a:xfrm>
          <a:prstGeom prst="rect">
            <a:avLst/>
          </a:prstGeom>
        </p:spPr>
      </p:pic>
      <p:sp>
        <p:nvSpPr>
          <p:cNvPr id="2" name="标题 1"/>
          <p:cNvSpPr>
            <a:spLocks noGrp="1"/>
          </p:cNvSpPr>
          <p:nvPr>
            <p:ph type="title"/>
          </p:nvPr>
        </p:nvSpPr>
        <p:spPr/>
        <p:txBody>
          <a:bodyPr/>
          <a:lstStyle/>
          <a:p>
            <a:r>
              <a:rPr lang="en-US" altLang="zh-CN" dirty="0" smtClean="0"/>
              <a:t>Inner Attention Based RNN models</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7</a:t>
            </a:fld>
            <a:endParaRPr lang="en-US" altLang="zh-CN" dirty="0"/>
          </a:p>
        </p:txBody>
      </p:sp>
      <p:sp>
        <p:nvSpPr>
          <p:cNvPr id="3" name="文本框 2"/>
          <p:cNvSpPr txBox="1"/>
          <p:nvPr/>
        </p:nvSpPr>
        <p:spPr>
          <a:xfrm>
            <a:off x="290945" y="1143000"/>
            <a:ext cx="2909455" cy="369332"/>
          </a:xfrm>
          <a:prstGeom prst="rect">
            <a:avLst/>
          </a:prstGeom>
          <a:noFill/>
        </p:spPr>
        <p:txBody>
          <a:bodyPr wrap="square" rtlCol="0">
            <a:spAutoFit/>
          </a:bodyPr>
          <a:lstStyle/>
          <a:p>
            <a:r>
              <a:rPr lang="en-US" altLang="zh-CN" b="1" dirty="0">
                <a:latin typeface="Arial Black" pitchFamily="34" charset="0"/>
              </a:rPr>
              <a:t>Model2:</a:t>
            </a:r>
            <a:endParaRPr lang="zh-CN" altLang="en-US" b="1" dirty="0">
              <a:latin typeface="Arial Black" pitchFamily="34" charset="0"/>
            </a:endParaRPr>
          </a:p>
        </p:txBody>
      </p:sp>
      <p:sp>
        <p:nvSpPr>
          <p:cNvPr id="8" name="文本框 7"/>
          <p:cNvSpPr txBox="1"/>
          <p:nvPr/>
        </p:nvSpPr>
        <p:spPr>
          <a:xfrm>
            <a:off x="1878678" y="1146974"/>
            <a:ext cx="7165572" cy="646331"/>
          </a:xfrm>
          <a:prstGeom prst="rect">
            <a:avLst/>
          </a:prstGeom>
          <a:noFill/>
        </p:spPr>
        <p:txBody>
          <a:bodyPr wrap="square" rtlCol="0">
            <a:spAutoFit/>
          </a:bodyPr>
          <a:lstStyle/>
          <a:p>
            <a:r>
              <a:rPr lang="en-US" altLang="zh-CN" i="1" dirty="0">
                <a:latin typeface="Georgia" pitchFamily="18" charset="0"/>
              </a:rPr>
              <a:t>It is a commonplace in natural language that the informed part in a sentence usually spans multiple words.</a:t>
            </a:r>
            <a:endParaRPr lang="zh-CN" altLang="en-US" i="1" dirty="0">
              <a:latin typeface="Georgia" pitchFamily="18" charset="0"/>
            </a:endParaRPr>
          </a:p>
        </p:txBody>
      </p:sp>
      <p:sp>
        <p:nvSpPr>
          <p:cNvPr id="7" name="文本框 6"/>
          <p:cNvSpPr txBox="1"/>
          <p:nvPr/>
        </p:nvSpPr>
        <p:spPr>
          <a:xfrm>
            <a:off x="2951019" y="1916668"/>
            <a:ext cx="6733309" cy="369332"/>
          </a:xfrm>
          <a:prstGeom prst="rect">
            <a:avLst/>
          </a:prstGeom>
          <a:noFill/>
        </p:spPr>
        <p:txBody>
          <a:bodyPr wrap="square" rtlCol="0">
            <a:spAutoFit/>
          </a:bodyPr>
          <a:lstStyle/>
          <a:p>
            <a:r>
              <a:rPr lang="en-US" altLang="zh-CN" dirty="0">
                <a:solidFill>
                  <a:srgbClr val="C00000"/>
                </a:solidFill>
              </a:rPr>
              <a:t>Hot dog </a:t>
            </a:r>
            <a:r>
              <a:rPr lang="en-US" altLang="zh-CN" dirty="0"/>
              <a:t>is john’s favorite food.</a:t>
            </a:r>
            <a:endParaRPr lang="zh-CN" altLang="en-US" dirty="0"/>
          </a:p>
        </p:txBody>
      </p:sp>
      <p:sp>
        <p:nvSpPr>
          <p:cNvPr id="9" name="文本框 8"/>
          <p:cNvSpPr txBox="1"/>
          <p:nvPr/>
        </p:nvSpPr>
        <p:spPr>
          <a:xfrm>
            <a:off x="813261" y="2655332"/>
            <a:ext cx="7331826" cy="646331"/>
          </a:xfrm>
          <a:prstGeom prst="rect">
            <a:avLst/>
          </a:prstGeom>
          <a:noFill/>
        </p:spPr>
        <p:txBody>
          <a:bodyPr wrap="square" rtlCol="0">
            <a:spAutoFit/>
          </a:bodyPr>
          <a:lstStyle/>
          <a:p>
            <a:r>
              <a:rPr lang="en-US" altLang="zh-CN" dirty="0"/>
              <a:t>In addition to the original word embedding, we also add the context states to determine its attention weight.</a:t>
            </a:r>
            <a:endParaRPr lang="zh-CN" altLang="en-US" dirty="0"/>
          </a:p>
        </p:txBody>
      </p:sp>
      <p:pic>
        <p:nvPicPr>
          <p:cNvPr id="11" name="图片 10"/>
          <p:cNvPicPr>
            <a:picLocks noChangeAspect="1"/>
          </p:cNvPicPr>
          <p:nvPr/>
        </p:nvPicPr>
        <p:blipFill>
          <a:blip r:embed="rId3"/>
          <a:stretch>
            <a:fillRect/>
          </a:stretch>
        </p:blipFill>
        <p:spPr>
          <a:xfrm>
            <a:off x="1050550" y="4309910"/>
            <a:ext cx="2540549" cy="105229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Inner Attention Based RNN models</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8</a:t>
            </a:fld>
            <a:endParaRPr lang="en-US" altLang="zh-CN" dirty="0"/>
          </a:p>
        </p:txBody>
      </p:sp>
      <p:sp>
        <p:nvSpPr>
          <p:cNvPr id="3" name="文本框 2"/>
          <p:cNvSpPr txBox="1"/>
          <p:nvPr/>
        </p:nvSpPr>
        <p:spPr>
          <a:xfrm>
            <a:off x="290945" y="1143000"/>
            <a:ext cx="2909455" cy="369332"/>
          </a:xfrm>
          <a:prstGeom prst="rect">
            <a:avLst/>
          </a:prstGeom>
          <a:noFill/>
        </p:spPr>
        <p:txBody>
          <a:bodyPr wrap="square" rtlCol="0">
            <a:spAutoFit/>
          </a:bodyPr>
          <a:lstStyle/>
          <a:p>
            <a:r>
              <a:rPr lang="en-US" altLang="zh-CN" b="1" dirty="0">
                <a:latin typeface="Arial Black" pitchFamily="34" charset="0"/>
              </a:rPr>
              <a:t>Model3:</a:t>
            </a:r>
            <a:endParaRPr lang="zh-CN" altLang="en-US" b="1" dirty="0">
              <a:latin typeface="Arial Black" pitchFamily="34" charset="0"/>
            </a:endParaRPr>
          </a:p>
        </p:txBody>
      </p:sp>
      <p:sp>
        <p:nvSpPr>
          <p:cNvPr id="8" name="文本框 7"/>
          <p:cNvSpPr txBox="1"/>
          <p:nvPr/>
        </p:nvSpPr>
        <p:spPr>
          <a:xfrm>
            <a:off x="1878678" y="1146973"/>
            <a:ext cx="7165572" cy="923330"/>
          </a:xfrm>
          <a:prstGeom prst="rect">
            <a:avLst/>
          </a:prstGeom>
          <a:noFill/>
        </p:spPr>
        <p:txBody>
          <a:bodyPr wrap="square" rtlCol="0">
            <a:spAutoFit/>
          </a:bodyPr>
          <a:lstStyle/>
          <a:p>
            <a:r>
              <a:rPr lang="en-US" altLang="zh-CN" i="1" dirty="0">
                <a:latin typeface="Georgia" pitchFamily="18" charset="0"/>
              </a:rPr>
              <a:t>Inspired by previous work on adding gate and memory to the RNN inner activation, we embed the attention information to the hidden state of  RNN ( specifically GRU)</a:t>
            </a:r>
            <a:endParaRPr lang="zh-CN" altLang="en-US" i="1" dirty="0">
              <a:latin typeface="Georgia" pitchFamily="18" charset="0"/>
            </a:endParaRPr>
          </a:p>
        </p:txBody>
      </p:sp>
      <p:pic>
        <p:nvPicPr>
          <p:cNvPr id="12" name="图片 11"/>
          <p:cNvPicPr>
            <a:picLocks noChangeAspect="1"/>
          </p:cNvPicPr>
          <p:nvPr/>
        </p:nvPicPr>
        <p:blipFill>
          <a:blip r:embed="rId2"/>
          <a:stretch>
            <a:fillRect/>
          </a:stretch>
        </p:blipFill>
        <p:spPr>
          <a:xfrm>
            <a:off x="4405745" y="2070303"/>
            <a:ext cx="4217670" cy="4473070"/>
          </a:xfrm>
          <a:prstGeom prst="rect">
            <a:avLst/>
          </a:prstGeom>
        </p:spPr>
      </p:pic>
      <p:pic>
        <p:nvPicPr>
          <p:cNvPr id="5" name="图片 4"/>
          <p:cNvPicPr>
            <a:picLocks noChangeAspect="1"/>
          </p:cNvPicPr>
          <p:nvPr/>
        </p:nvPicPr>
        <p:blipFill>
          <a:blip r:embed="rId3"/>
          <a:stretch>
            <a:fillRect/>
          </a:stretch>
        </p:blipFill>
        <p:spPr>
          <a:xfrm>
            <a:off x="373014" y="3682538"/>
            <a:ext cx="3670608" cy="147880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IARNN-Occam</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9</a:t>
            </a:fld>
            <a:endParaRPr lang="en-US" altLang="zh-CN" dirty="0"/>
          </a:p>
        </p:txBody>
      </p:sp>
      <p:sp>
        <p:nvSpPr>
          <p:cNvPr id="6" name="矩形 5"/>
          <p:cNvSpPr/>
          <p:nvPr/>
        </p:nvSpPr>
        <p:spPr>
          <a:xfrm>
            <a:off x="990600" y="1299294"/>
            <a:ext cx="7388629" cy="646331"/>
          </a:xfrm>
          <a:prstGeom prst="rect">
            <a:avLst/>
          </a:prstGeom>
        </p:spPr>
        <p:txBody>
          <a:bodyPr wrap="square">
            <a:spAutoFit/>
          </a:bodyPr>
          <a:lstStyle/>
          <a:p>
            <a:r>
              <a:rPr lang="zh-CN" altLang="en-US" b="1" dirty="0"/>
              <a:t> Occam’s Razor</a:t>
            </a:r>
            <a:r>
              <a:rPr lang="zh-CN" altLang="en-US" dirty="0"/>
              <a:t> : Among the whole words set </a:t>
            </a:r>
            <a:r>
              <a:rPr lang="en-US" altLang="zh-CN" dirty="0"/>
              <a:t>in the answer</a:t>
            </a:r>
            <a:r>
              <a:rPr lang="zh-CN" altLang="en-US" dirty="0"/>
              <a:t>, we choose those with fewest number that can represent the sentence </a:t>
            </a:r>
            <a:r>
              <a:rPr lang="en-US" altLang="zh-CN" dirty="0"/>
              <a:t>respect to the question</a:t>
            </a:r>
            <a:r>
              <a:rPr lang="zh-CN" altLang="en-US" dirty="0"/>
              <a:t>.</a:t>
            </a:r>
          </a:p>
        </p:txBody>
      </p:sp>
      <p:pic>
        <p:nvPicPr>
          <p:cNvPr id="9" name="图片 8"/>
          <p:cNvPicPr>
            <a:picLocks noChangeAspect="1"/>
          </p:cNvPicPr>
          <p:nvPr/>
        </p:nvPicPr>
        <p:blipFill>
          <a:blip r:embed="rId2"/>
          <a:stretch>
            <a:fillRect/>
          </a:stretch>
        </p:blipFill>
        <p:spPr>
          <a:xfrm>
            <a:off x="3125586" y="4456295"/>
            <a:ext cx="2571287" cy="1326496"/>
          </a:xfrm>
          <a:prstGeom prst="rect">
            <a:avLst/>
          </a:prstGeom>
        </p:spPr>
      </p:pic>
      <p:sp>
        <p:nvSpPr>
          <p:cNvPr id="10" name="文本框 9"/>
          <p:cNvSpPr txBox="1"/>
          <p:nvPr/>
        </p:nvSpPr>
        <p:spPr>
          <a:xfrm>
            <a:off x="732213" y="2195137"/>
            <a:ext cx="7905403" cy="1754326"/>
          </a:xfrm>
          <a:prstGeom prst="rect">
            <a:avLst/>
          </a:prstGeom>
          <a:noFill/>
        </p:spPr>
        <p:txBody>
          <a:bodyPr wrap="square" rtlCol="0">
            <a:spAutoFit/>
          </a:bodyPr>
          <a:lstStyle/>
          <a:p>
            <a:r>
              <a:rPr lang="en-US" altLang="zh-CN" dirty="0"/>
              <a:t>So in this work we add regulation to the summation of the attention weight to impose </a:t>
            </a:r>
            <a:r>
              <a:rPr lang="en-US" altLang="zh-CN" dirty="0">
                <a:solidFill>
                  <a:srgbClr val="FF0000"/>
                </a:solidFill>
              </a:rPr>
              <a:t>attention sparsity</a:t>
            </a:r>
            <a:r>
              <a:rPr lang="en-US" altLang="zh-CN" dirty="0"/>
              <a:t>. However, different type of questions may impose different amount of sparsity to its answers, for example , for the WHY and HOW question it may consist of many words in the answer that are informative, in contrast, the WHO or WHERE types questions may only consists of little words that should be attend.</a:t>
            </a:r>
            <a:endParaRPr lang="zh-CN" alt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Experiment and Result</a:t>
            </a:r>
            <a:endParaRPr lang="zh-CN" altLang="en-US" dirty="0"/>
          </a:p>
        </p:txBody>
      </p:sp>
      <p:sp>
        <p:nvSpPr>
          <p:cNvPr id="4" name="页脚占位符 3"/>
          <p:cNvSpPr>
            <a:spLocks noGrp="1"/>
          </p:cNvSpPr>
          <p:nvPr>
            <p:ph type="ftr" sz="quarter" idx="11"/>
          </p:nvPr>
        </p:nvSpPr>
        <p:spPr/>
        <p:txBody>
          <a:bodyPr/>
          <a:lstStyle/>
          <a:p>
            <a:pPr>
              <a:defRPr/>
            </a:pPr>
            <a:fld id="{370266A3-7911-42F8-84C8-52DD29B3C60B}" type="slidenum">
              <a:rPr lang="zh-CN" altLang="en-US" smtClean="0"/>
              <a:t>10</a:t>
            </a:fld>
            <a:endParaRPr lang="en-US" altLang="zh-CN" dirty="0"/>
          </a:p>
        </p:txBody>
      </p:sp>
      <p:pic>
        <p:nvPicPr>
          <p:cNvPr id="6" name="图片 5"/>
          <p:cNvPicPr>
            <a:picLocks noChangeAspect="1"/>
          </p:cNvPicPr>
          <p:nvPr/>
        </p:nvPicPr>
        <p:blipFill rotWithShape="1">
          <a:blip r:embed="rId2"/>
          <a:srcRect b="10927"/>
          <a:stretch>
            <a:fillRect/>
          </a:stretch>
        </p:blipFill>
        <p:spPr>
          <a:xfrm>
            <a:off x="1261124" y="2088690"/>
            <a:ext cx="6156240" cy="3986702"/>
          </a:xfrm>
          <a:prstGeom prst="rect">
            <a:avLst/>
          </a:prstGeom>
        </p:spPr>
      </p:pic>
      <p:sp>
        <p:nvSpPr>
          <p:cNvPr id="7" name="文本框 6"/>
          <p:cNvSpPr txBox="1"/>
          <p:nvPr/>
        </p:nvSpPr>
        <p:spPr>
          <a:xfrm>
            <a:off x="1396539" y="1354976"/>
            <a:ext cx="5885411" cy="369332"/>
          </a:xfrm>
          <a:prstGeom prst="rect">
            <a:avLst/>
          </a:prstGeom>
          <a:noFill/>
        </p:spPr>
        <p:txBody>
          <a:bodyPr wrap="square" rtlCol="0">
            <a:spAutoFit/>
          </a:bodyPr>
          <a:lstStyle/>
          <a:p>
            <a:r>
              <a:rPr lang="en-US" altLang="zh-CN" dirty="0"/>
              <a:t>Performance on </a:t>
            </a:r>
            <a:r>
              <a:rPr lang="en-US" altLang="zh-CN" dirty="0" err="1"/>
              <a:t>WikiQA</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pPr>
              <a:defRPr/>
            </a:pPr>
            <a:fld id="{370266A3-7911-42F8-84C8-52DD29B3C60B}" type="slidenum">
              <a:rPr lang="zh-CN" altLang="en-US" smtClean="0"/>
              <a:t>11</a:t>
            </a:fld>
            <a:endParaRPr lang="en-US" altLang="zh-CN" dirty="0"/>
          </a:p>
        </p:txBody>
      </p:sp>
      <p:pic>
        <p:nvPicPr>
          <p:cNvPr id="3" name="图片 2"/>
          <p:cNvPicPr>
            <a:picLocks noChangeAspect="1"/>
          </p:cNvPicPr>
          <p:nvPr/>
        </p:nvPicPr>
        <p:blipFill>
          <a:blip r:embed="rId2"/>
          <a:stretch>
            <a:fillRect/>
          </a:stretch>
        </p:blipFill>
        <p:spPr>
          <a:xfrm>
            <a:off x="1498562" y="2546894"/>
            <a:ext cx="5847619" cy="2695238"/>
          </a:xfrm>
          <a:prstGeom prst="rect">
            <a:avLst/>
          </a:prstGeom>
        </p:spPr>
      </p:pic>
      <p:sp>
        <p:nvSpPr>
          <p:cNvPr id="5" name="文本框 4"/>
          <p:cNvSpPr txBox="1"/>
          <p:nvPr/>
        </p:nvSpPr>
        <p:spPr>
          <a:xfrm>
            <a:off x="1840230" y="1379912"/>
            <a:ext cx="5669280" cy="400110"/>
          </a:xfrm>
          <a:prstGeom prst="rect">
            <a:avLst/>
          </a:prstGeom>
          <a:noFill/>
        </p:spPr>
        <p:txBody>
          <a:bodyPr wrap="square" rtlCol="0">
            <a:spAutoFit/>
          </a:bodyPr>
          <a:lstStyle/>
          <a:p>
            <a:r>
              <a:rPr lang="en-US" altLang="zh-CN" sz="2000" dirty="0"/>
              <a:t>Performance on </a:t>
            </a:r>
            <a:r>
              <a:rPr lang="en-US" altLang="zh-CN" sz="2000" dirty="0" err="1"/>
              <a:t>InsuranceQA</a:t>
            </a:r>
            <a:endParaRPr lang="zh-CN" altLang="en-US" sz="2000" dirty="0"/>
          </a:p>
        </p:txBody>
      </p:sp>
      <p:sp>
        <p:nvSpPr>
          <p:cNvPr id="7" name="标题 1"/>
          <p:cNvSpPr>
            <a:spLocks noGrp="1"/>
          </p:cNvSpPr>
          <p:nvPr>
            <p:ph type="title"/>
          </p:nvPr>
        </p:nvSpPr>
        <p:spPr/>
        <p:txBody>
          <a:bodyPr/>
          <a:lstStyle/>
          <a:p>
            <a:r>
              <a:rPr lang="en-US" altLang="zh-CN" dirty="0" smtClean="0"/>
              <a:t>Experiment and Result</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pPr>
              <a:defRPr/>
            </a:pPr>
            <a:fld id="{370266A3-7911-42F8-84C8-52DD29B3C60B}" type="slidenum">
              <a:rPr lang="zh-CN" altLang="en-US" smtClean="0"/>
              <a:t>12</a:t>
            </a:fld>
            <a:endParaRPr lang="en-US" altLang="zh-CN" dirty="0"/>
          </a:p>
        </p:txBody>
      </p:sp>
      <p:sp>
        <p:nvSpPr>
          <p:cNvPr id="5" name="文本框 4"/>
          <p:cNvSpPr txBox="1"/>
          <p:nvPr/>
        </p:nvSpPr>
        <p:spPr>
          <a:xfrm>
            <a:off x="1840230" y="1379912"/>
            <a:ext cx="5669280" cy="400110"/>
          </a:xfrm>
          <a:prstGeom prst="rect">
            <a:avLst/>
          </a:prstGeom>
          <a:noFill/>
        </p:spPr>
        <p:txBody>
          <a:bodyPr wrap="square" rtlCol="0">
            <a:spAutoFit/>
          </a:bodyPr>
          <a:lstStyle/>
          <a:p>
            <a:r>
              <a:rPr lang="en-US" altLang="zh-CN" sz="2000" dirty="0"/>
              <a:t>Performance on </a:t>
            </a:r>
            <a:r>
              <a:rPr lang="en-US" altLang="zh-CN" sz="2000" dirty="0" err="1"/>
              <a:t>TrecQA</a:t>
            </a:r>
            <a:endParaRPr lang="zh-CN" altLang="en-US" sz="2000" dirty="0"/>
          </a:p>
        </p:txBody>
      </p:sp>
      <p:sp>
        <p:nvSpPr>
          <p:cNvPr id="8" name="标题 1"/>
          <p:cNvSpPr txBox="1"/>
          <p:nvPr/>
        </p:nvSpPr>
        <p:spPr bwMode="auto">
          <a:xfrm>
            <a:off x="960121" y="41540"/>
            <a:ext cx="7162800" cy="1143000"/>
          </a:xfrm>
          <a:prstGeom prst="rect">
            <a:avLst/>
          </a:prstGeom>
          <a:noFill/>
          <a:ln w="9525">
            <a:noFill/>
            <a:miter lim="800000"/>
          </a:ln>
        </p:spPr>
        <p:txBody>
          <a:bodyPr vert="horz" wrap="square" lIns="92075" tIns="46038" rIns="92075" bIns="46038" numCol="1" anchor="ctr" anchorCtr="0" compatLnSpc="1"/>
          <a:lstStyle>
            <a:lvl1pPr algn="ctr" rtl="0" eaLnBrk="0" fontAlgn="base" hangingPunct="0">
              <a:lnSpc>
                <a:spcPct val="90000"/>
              </a:lnSpc>
              <a:spcBef>
                <a:spcPct val="0"/>
              </a:spcBef>
              <a:spcAft>
                <a:spcPct val="0"/>
              </a:spcAft>
              <a:defRPr sz="1800" b="0">
                <a:solidFill>
                  <a:schemeClr val="tx2"/>
                </a:solidFill>
                <a:latin typeface="微软雅黑" pitchFamily="34" charset="-122"/>
                <a:ea typeface="微软雅黑" pitchFamily="34" charset="-122"/>
                <a:cs typeface="+mj-cs"/>
              </a:defRPr>
            </a:lvl1pPr>
            <a:lvl2pPr algn="ctr" rtl="0" eaLnBrk="0" fontAlgn="base" hangingPunct="0">
              <a:lnSpc>
                <a:spcPct val="90000"/>
              </a:lnSpc>
              <a:spcBef>
                <a:spcPct val="0"/>
              </a:spcBef>
              <a:spcAft>
                <a:spcPct val="0"/>
              </a:spcAft>
              <a:defRPr sz="2100" b="1">
                <a:solidFill>
                  <a:schemeClr val="tx2"/>
                </a:solidFill>
                <a:latin typeface="Times New Roman" pitchFamily="18" charset="0"/>
              </a:defRPr>
            </a:lvl2pPr>
            <a:lvl3pPr algn="ctr" rtl="0" eaLnBrk="0" fontAlgn="base" hangingPunct="0">
              <a:lnSpc>
                <a:spcPct val="90000"/>
              </a:lnSpc>
              <a:spcBef>
                <a:spcPct val="0"/>
              </a:spcBef>
              <a:spcAft>
                <a:spcPct val="0"/>
              </a:spcAft>
              <a:defRPr sz="2100" b="1">
                <a:solidFill>
                  <a:schemeClr val="tx2"/>
                </a:solidFill>
                <a:latin typeface="Times New Roman" pitchFamily="18" charset="0"/>
              </a:defRPr>
            </a:lvl3pPr>
            <a:lvl4pPr algn="ctr" rtl="0" eaLnBrk="0" fontAlgn="base" hangingPunct="0">
              <a:lnSpc>
                <a:spcPct val="90000"/>
              </a:lnSpc>
              <a:spcBef>
                <a:spcPct val="0"/>
              </a:spcBef>
              <a:spcAft>
                <a:spcPct val="0"/>
              </a:spcAft>
              <a:defRPr sz="2100" b="1">
                <a:solidFill>
                  <a:schemeClr val="tx2"/>
                </a:solidFill>
                <a:latin typeface="Times New Roman" pitchFamily="18" charset="0"/>
              </a:defRPr>
            </a:lvl4pPr>
            <a:lvl5pPr algn="ctr" rtl="0" eaLnBrk="0" fontAlgn="base" hangingPunct="0">
              <a:lnSpc>
                <a:spcPct val="90000"/>
              </a:lnSpc>
              <a:spcBef>
                <a:spcPct val="0"/>
              </a:spcBef>
              <a:spcAft>
                <a:spcPct val="0"/>
              </a:spcAft>
              <a:defRPr sz="2100" b="1">
                <a:solidFill>
                  <a:schemeClr val="tx2"/>
                </a:solidFill>
                <a:latin typeface="Times New Roman" pitchFamily="18" charset="0"/>
              </a:defRPr>
            </a:lvl5pPr>
            <a:lvl6pPr marL="342900" algn="ctr" rtl="0" eaLnBrk="0" fontAlgn="base" hangingPunct="0">
              <a:lnSpc>
                <a:spcPct val="90000"/>
              </a:lnSpc>
              <a:spcBef>
                <a:spcPct val="0"/>
              </a:spcBef>
              <a:spcAft>
                <a:spcPct val="0"/>
              </a:spcAft>
              <a:defRPr sz="2100" b="1">
                <a:solidFill>
                  <a:schemeClr val="tx2"/>
                </a:solidFill>
                <a:latin typeface="Times New Roman" pitchFamily="18" charset="0"/>
              </a:defRPr>
            </a:lvl6pPr>
            <a:lvl7pPr marL="685800" algn="ctr" rtl="0" eaLnBrk="0" fontAlgn="base" hangingPunct="0">
              <a:lnSpc>
                <a:spcPct val="90000"/>
              </a:lnSpc>
              <a:spcBef>
                <a:spcPct val="0"/>
              </a:spcBef>
              <a:spcAft>
                <a:spcPct val="0"/>
              </a:spcAft>
              <a:defRPr sz="2100" b="1">
                <a:solidFill>
                  <a:schemeClr val="tx2"/>
                </a:solidFill>
                <a:latin typeface="Times New Roman" pitchFamily="18" charset="0"/>
              </a:defRPr>
            </a:lvl7pPr>
            <a:lvl8pPr marL="1028700" algn="ctr" rtl="0" eaLnBrk="0" fontAlgn="base" hangingPunct="0">
              <a:lnSpc>
                <a:spcPct val="90000"/>
              </a:lnSpc>
              <a:spcBef>
                <a:spcPct val="0"/>
              </a:spcBef>
              <a:spcAft>
                <a:spcPct val="0"/>
              </a:spcAft>
              <a:defRPr sz="2100" b="1">
                <a:solidFill>
                  <a:schemeClr val="tx2"/>
                </a:solidFill>
                <a:latin typeface="Times New Roman" pitchFamily="18" charset="0"/>
              </a:defRPr>
            </a:lvl8pPr>
            <a:lvl9pPr marL="1371600" algn="ctr" rtl="0" eaLnBrk="0" fontAlgn="base" hangingPunct="0">
              <a:lnSpc>
                <a:spcPct val="90000"/>
              </a:lnSpc>
              <a:spcBef>
                <a:spcPct val="0"/>
              </a:spcBef>
              <a:spcAft>
                <a:spcPct val="0"/>
              </a:spcAft>
              <a:defRPr sz="2100" b="1">
                <a:solidFill>
                  <a:schemeClr val="tx2"/>
                </a:solidFill>
                <a:latin typeface="Times New Roman" pitchFamily="18" charset="0"/>
              </a:defRPr>
            </a:lvl9pPr>
          </a:lstStyle>
          <a:p>
            <a:r>
              <a:rPr lang="en-US" altLang="zh-CN" kern="0"/>
              <a:t>Experiment and Result</a:t>
            </a:r>
            <a:endParaRPr lang="zh-CN" altLang="en-US" kern="0" dirty="0"/>
          </a:p>
        </p:txBody>
      </p:sp>
      <p:pic>
        <p:nvPicPr>
          <p:cNvPr id="9" name="图片 8"/>
          <p:cNvPicPr>
            <a:picLocks noChangeAspect="1"/>
          </p:cNvPicPr>
          <p:nvPr/>
        </p:nvPicPr>
        <p:blipFill>
          <a:blip r:embed="rId2"/>
          <a:stretch>
            <a:fillRect/>
          </a:stretch>
        </p:blipFill>
        <p:spPr>
          <a:xfrm>
            <a:off x="2074870" y="2199769"/>
            <a:ext cx="5200000" cy="29904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pPr>
              <a:defRPr/>
            </a:pPr>
            <a:fld id="{370266A3-7911-42F8-84C8-52DD29B3C60B}" type="slidenum">
              <a:rPr lang="zh-CN" altLang="en-US" smtClean="0"/>
              <a:t>13</a:t>
            </a:fld>
            <a:endParaRPr lang="en-US" altLang="zh-CN" dirty="0"/>
          </a:p>
        </p:txBody>
      </p:sp>
      <p:sp>
        <p:nvSpPr>
          <p:cNvPr id="8" name="标题 1"/>
          <p:cNvSpPr txBox="1"/>
          <p:nvPr/>
        </p:nvSpPr>
        <p:spPr bwMode="auto">
          <a:xfrm>
            <a:off x="960121" y="41540"/>
            <a:ext cx="7162800" cy="1143000"/>
          </a:xfrm>
          <a:prstGeom prst="rect">
            <a:avLst/>
          </a:prstGeom>
          <a:noFill/>
          <a:ln w="9525">
            <a:noFill/>
            <a:miter lim="800000"/>
          </a:ln>
        </p:spPr>
        <p:txBody>
          <a:bodyPr vert="horz" wrap="square" lIns="92075" tIns="46038" rIns="92075" bIns="46038" numCol="1" anchor="ctr" anchorCtr="0" compatLnSpc="1"/>
          <a:lstStyle>
            <a:lvl1pPr algn="ctr" rtl="0" eaLnBrk="0" fontAlgn="base" hangingPunct="0">
              <a:lnSpc>
                <a:spcPct val="90000"/>
              </a:lnSpc>
              <a:spcBef>
                <a:spcPct val="0"/>
              </a:spcBef>
              <a:spcAft>
                <a:spcPct val="0"/>
              </a:spcAft>
              <a:defRPr sz="1800" b="0">
                <a:solidFill>
                  <a:schemeClr val="tx2"/>
                </a:solidFill>
                <a:latin typeface="微软雅黑" pitchFamily="34" charset="-122"/>
                <a:ea typeface="微软雅黑" pitchFamily="34" charset="-122"/>
                <a:cs typeface="+mj-cs"/>
              </a:defRPr>
            </a:lvl1pPr>
            <a:lvl2pPr algn="ctr" rtl="0" eaLnBrk="0" fontAlgn="base" hangingPunct="0">
              <a:lnSpc>
                <a:spcPct val="90000"/>
              </a:lnSpc>
              <a:spcBef>
                <a:spcPct val="0"/>
              </a:spcBef>
              <a:spcAft>
                <a:spcPct val="0"/>
              </a:spcAft>
              <a:defRPr sz="2100" b="1">
                <a:solidFill>
                  <a:schemeClr val="tx2"/>
                </a:solidFill>
                <a:latin typeface="Times New Roman" pitchFamily="18" charset="0"/>
              </a:defRPr>
            </a:lvl2pPr>
            <a:lvl3pPr algn="ctr" rtl="0" eaLnBrk="0" fontAlgn="base" hangingPunct="0">
              <a:lnSpc>
                <a:spcPct val="90000"/>
              </a:lnSpc>
              <a:spcBef>
                <a:spcPct val="0"/>
              </a:spcBef>
              <a:spcAft>
                <a:spcPct val="0"/>
              </a:spcAft>
              <a:defRPr sz="2100" b="1">
                <a:solidFill>
                  <a:schemeClr val="tx2"/>
                </a:solidFill>
                <a:latin typeface="Times New Roman" pitchFamily="18" charset="0"/>
              </a:defRPr>
            </a:lvl3pPr>
            <a:lvl4pPr algn="ctr" rtl="0" eaLnBrk="0" fontAlgn="base" hangingPunct="0">
              <a:lnSpc>
                <a:spcPct val="90000"/>
              </a:lnSpc>
              <a:spcBef>
                <a:spcPct val="0"/>
              </a:spcBef>
              <a:spcAft>
                <a:spcPct val="0"/>
              </a:spcAft>
              <a:defRPr sz="2100" b="1">
                <a:solidFill>
                  <a:schemeClr val="tx2"/>
                </a:solidFill>
                <a:latin typeface="Times New Roman" pitchFamily="18" charset="0"/>
              </a:defRPr>
            </a:lvl4pPr>
            <a:lvl5pPr algn="ctr" rtl="0" eaLnBrk="0" fontAlgn="base" hangingPunct="0">
              <a:lnSpc>
                <a:spcPct val="90000"/>
              </a:lnSpc>
              <a:spcBef>
                <a:spcPct val="0"/>
              </a:spcBef>
              <a:spcAft>
                <a:spcPct val="0"/>
              </a:spcAft>
              <a:defRPr sz="2100" b="1">
                <a:solidFill>
                  <a:schemeClr val="tx2"/>
                </a:solidFill>
                <a:latin typeface="Times New Roman" pitchFamily="18" charset="0"/>
              </a:defRPr>
            </a:lvl5pPr>
            <a:lvl6pPr marL="342900" algn="ctr" rtl="0" eaLnBrk="0" fontAlgn="base" hangingPunct="0">
              <a:lnSpc>
                <a:spcPct val="90000"/>
              </a:lnSpc>
              <a:spcBef>
                <a:spcPct val="0"/>
              </a:spcBef>
              <a:spcAft>
                <a:spcPct val="0"/>
              </a:spcAft>
              <a:defRPr sz="2100" b="1">
                <a:solidFill>
                  <a:schemeClr val="tx2"/>
                </a:solidFill>
                <a:latin typeface="Times New Roman" pitchFamily="18" charset="0"/>
              </a:defRPr>
            </a:lvl6pPr>
            <a:lvl7pPr marL="685800" algn="ctr" rtl="0" eaLnBrk="0" fontAlgn="base" hangingPunct="0">
              <a:lnSpc>
                <a:spcPct val="90000"/>
              </a:lnSpc>
              <a:spcBef>
                <a:spcPct val="0"/>
              </a:spcBef>
              <a:spcAft>
                <a:spcPct val="0"/>
              </a:spcAft>
              <a:defRPr sz="2100" b="1">
                <a:solidFill>
                  <a:schemeClr val="tx2"/>
                </a:solidFill>
                <a:latin typeface="Times New Roman" pitchFamily="18" charset="0"/>
              </a:defRPr>
            </a:lvl7pPr>
            <a:lvl8pPr marL="1028700" algn="ctr" rtl="0" eaLnBrk="0" fontAlgn="base" hangingPunct="0">
              <a:lnSpc>
                <a:spcPct val="90000"/>
              </a:lnSpc>
              <a:spcBef>
                <a:spcPct val="0"/>
              </a:spcBef>
              <a:spcAft>
                <a:spcPct val="0"/>
              </a:spcAft>
              <a:defRPr sz="2100" b="1">
                <a:solidFill>
                  <a:schemeClr val="tx2"/>
                </a:solidFill>
                <a:latin typeface="Times New Roman" pitchFamily="18" charset="0"/>
              </a:defRPr>
            </a:lvl8pPr>
            <a:lvl9pPr marL="1371600" algn="ctr" rtl="0" eaLnBrk="0" fontAlgn="base" hangingPunct="0">
              <a:lnSpc>
                <a:spcPct val="90000"/>
              </a:lnSpc>
              <a:spcBef>
                <a:spcPct val="0"/>
              </a:spcBef>
              <a:spcAft>
                <a:spcPct val="0"/>
              </a:spcAft>
              <a:defRPr sz="2100" b="1">
                <a:solidFill>
                  <a:schemeClr val="tx2"/>
                </a:solidFill>
                <a:latin typeface="Times New Roman" pitchFamily="18" charset="0"/>
              </a:defRPr>
            </a:lvl9pPr>
          </a:lstStyle>
          <a:p>
            <a:r>
              <a:rPr lang="en-US" altLang="zh-CN" kern="0"/>
              <a:t>Experiment and Result</a:t>
            </a:r>
            <a:endParaRPr lang="zh-CN" altLang="en-US" kern="0" dirty="0"/>
          </a:p>
        </p:txBody>
      </p:sp>
      <p:pic>
        <p:nvPicPr>
          <p:cNvPr id="2" name="图片 1"/>
          <p:cNvPicPr>
            <a:picLocks noChangeAspect="1"/>
          </p:cNvPicPr>
          <p:nvPr/>
        </p:nvPicPr>
        <p:blipFill>
          <a:blip r:embed="rId2"/>
          <a:stretch>
            <a:fillRect/>
          </a:stretch>
        </p:blipFill>
        <p:spPr>
          <a:xfrm>
            <a:off x="860567" y="1346665"/>
            <a:ext cx="7361905" cy="1438095"/>
          </a:xfrm>
          <a:prstGeom prst="rect">
            <a:avLst/>
          </a:prstGeom>
        </p:spPr>
      </p:pic>
      <p:pic>
        <p:nvPicPr>
          <p:cNvPr id="3" name="图片 2"/>
          <p:cNvPicPr>
            <a:picLocks noChangeAspect="1"/>
          </p:cNvPicPr>
          <p:nvPr/>
        </p:nvPicPr>
        <p:blipFill>
          <a:blip r:embed="rId3"/>
          <a:stretch>
            <a:fillRect/>
          </a:stretch>
        </p:blipFill>
        <p:spPr>
          <a:xfrm>
            <a:off x="860567" y="4068971"/>
            <a:ext cx="7676190" cy="10380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pPr>
              <a:defRPr/>
            </a:pPr>
            <a:fld id="{370266A3-7911-42F8-84C8-52DD29B3C60B}" type="slidenum">
              <a:rPr lang="zh-CN" altLang="en-US" smtClean="0"/>
              <a:t>14</a:t>
            </a:fld>
            <a:endParaRPr lang="en-US" altLang="zh-CN" dirty="0"/>
          </a:p>
        </p:txBody>
      </p:sp>
      <p:sp>
        <p:nvSpPr>
          <p:cNvPr id="8" name="标题 1"/>
          <p:cNvSpPr txBox="1"/>
          <p:nvPr/>
        </p:nvSpPr>
        <p:spPr bwMode="auto">
          <a:xfrm>
            <a:off x="960121" y="41540"/>
            <a:ext cx="7162800" cy="1143000"/>
          </a:xfrm>
          <a:prstGeom prst="rect">
            <a:avLst/>
          </a:prstGeom>
          <a:noFill/>
          <a:ln w="9525">
            <a:noFill/>
            <a:miter lim="800000"/>
          </a:ln>
        </p:spPr>
        <p:txBody>
          <a:bodyPr vert="horz" wrap="square" lIns="92075" tIns="46038" rIns="92075" bIns="46038" numCol="1" anchor="ctr" anchorCtr="0" compatLnSpc="1"/>
          <a:lstStyle>
            <a:lvl1pPr algn="ctr" rtl="0" eaLnBrk="0" fontAlgn="base" hangingPunct="0">
              <a:lnSpc>
                <a:spcPct val="90000"/>
              </a:lnSpc>
              <a:spcBef>
                <a:spcPct val="0"/>
              </a:spcBef>
              <a:spcAft>
                <a:spcPct val="0"/>
              </a:spcAft>
              <a:defRPr sz="1800" b="0">
                <a:solidFill>
                  <a:schemeClr val="tx2"/>
                </a:solidFill>
                <a:latin typeface="微软雅黑" pitchFamily="34" charset="-122"/>
                <a:ea typeface="微软雅黑" pitchFamily="34" charset="-122"/>
                <a:cs typeface="+mj-cs"/>
              </a:defRPr>
            </a:lvl1pPr>
            <a:lvl2pPr algn="ctr" rtl="0" eaLnBrk="0" fontAlgn="base" hangingPunct="0">
              <a:lnSpc>
                <a:spcPct val="90000"/>
              </a:lnSpc>
              <a:spcBef>
                <a:spcPct val="0"/>
              </a:spcBef>
              <a:spcAft>
                <a:spcPct val="0"/>
              </a:spcAft>
              <a:defRPr sz="2100" b="1">
                <a:solidFill>
                  <a:schemeClr val="tx2"/>
                </a:solidFill>
                <a:latin typeface="Times New Roman" pitchFamily="18" charset="0"/>
              </a:defRPr>
            </a:lvl2pPr>
            <a:lvl3pPr algn="ctr" rtl="0" eaLnBrk="0" fontAlgn="base" hangingPunct="0">
              <a:lnSpc>
                <a:spcPct val="90000"/>
              </a:lnSpc>
              <a:spcBef>
                <a:spcPct val="0"/>
              </a:spcBef>
              <a:spcAft>
                <a:spcPct val="0"/>
              </a:spcAft>
              <a:defRPr sz="2100" b="1">
                <a:solidFill>
                  <a:schemeClr val="tx2"/>
                </a:solidFill>
                <a:latin typeface="Times New Roman" pitchFamily="18" charset="0"/>
              </a:defRPr>
            </a:lvl3pPr>
            <a:lvl4pPr algn="ctr" rtl="0" eaLnBrk="0" fontAlgn="base" hangingPunct="0">
              <a:lnSpc>
                <a:spcPct val="90000"/>
              </a:lnSpc>
              <a:spcBef>
                <a:spcPct val="0"/>
              </a:spcBef>
              <a:spcAft>
                <a:spcPct val="0"/>
              </a:spcAft>
              <a:defRPr sz="2100" b="1">
                <a:solidFill>
                  <a:schemeClr val="tx2"/>
                </a:solidFill>
                <a:latin typeface="Times New Roman" pitchFamily="18" charset="0"/>
              </a:defRPr>
            </a:lvl4pPr>
            <a:lvl5pPr algn="ctr" rtl="0" eaLnBrk="0" fontAlgn="base" hangingPunct="0">
              <a:lnSpc>
                <a:spcPct val="90000"/>
              </a:lnSpc>
              <a:spcBef>
                <a:spcPct val="0"/>
              </a:spcBef>
              <a:spcAft>
                <a:spcPct val="0"/>
              </a:spcAft>
              <a:defRPr sz="2100" b="1">
                <a:solidFill>
                  <a:schemeClr val="tx2"/>
                </a:solidFill>
                <a:latin typeface="Times New Roman" pitchFamily="18" charset="0"/>
              </a:defRPr>
            </a:lvl5pPr>
            <a:lvl6pPr marL="342900" algn="ctr" rtl="0" eaLnBrk="0" fontAlgn="base" hangingPunct="0">
              <a:lnSpc>
                <a:spcPct val="90000"/>
              </a:lnSpc>
              <a:spcBef>
                <a:spcPct val="0"/>
              </a:spcBef>
              <a:spcAft>
                <a:spcPct val="0"/>
              </a:spcAft>
              <a:defRPr sz="2100" b="1">
                <a:solidFill>
                  <a:schemeClr val="tx2"/>
                </a:solidFill>
                <a:latin typeface="Times New Roman" pitchFamily="18" charset="0"/>
              </a:defRPr>
            </a:lvl6pPr>
            <a:lvl7pPr marL="685800" algn="ctr" rtl="0" eaLnBrk="0" fontAlgn="base" hangingPunct="0">
              <a:lnSpc>
                <a:spcPct val="90000"/>
              </a:lnSpc>
              <a:spcBef>
                <a:spcPct val="0"/>
              </a:spcBef>
              <a:spcAft>
                <a:spcPct val="0"/>
              </a:spcAft>
              <a:defRPr sz="2100" b="1">
                <a:solidFill>
                  <a:schemeClr val="tx2"/>
                </a:solidFill>
                <a:latin typeface="Times New Roman" pitchFamily="18" charset="0"/>
              </a:defRPr>
            </a:lvl7pPr>
            <a:lvl8pPr marL="1028700" algn="ctr" rtl="0" eaLnBrk="0" fontAlgn="base" hangingPunct="0">
              <a:lnSpc>
                <a:spcPct val="90000"/>
              </a:lnSpc>
              <a:spcBef>
                <a:spcPct val="0"/>
              </a:spcBef>
              <a:spcAft>
                <a:spcPct val="0"/>
              </a:spcAft>
              <a:defRPr sz="2100" b="1">
                <a:solidFill>
                  <a:schemeClr val="tx2"/>
                </a:solidFill>
                <a:latin typeface="Times New Roman" pitchFamily="18" charset="0"/>
              </a:defRPr>
            </a:lvl8pPr>
            <a:lvl9pPr marL="1371600" algn="ctr" rtl="0" eaLnBrk="0" fontAlgn="base" hangingPunct="0">
              <a:lnSpc>
                <a:spcPct val="90000"/>
              </a:lnSpc>
              <a:spcBef>
                <a:spcPct val="0"/>
              </a:spcBef>
              <a:spcAft>
                <a:spcPct val="0"/>
              </a:spcAft>
              <a:defRPr sz="2100" b="1">
                <a:solidFill>
                  <a:schemeClr val="tx2"/>
                </a:solidFill>
                <a:latin typeface="Times New Roman" pitchFamily="18" charset="0"/>
              </a:defRPr>
            </a:lvl9pPr>
          </a:lstStyle>
          <a:p>
            <a:r>
              <a:rPr lang="en-US" altLang="zh-CN" kern="0"/>
              <a:t>Experiment and Result</a:t>
            </a:r>
            <a:endParaRPr lang="zh-CN" altLang="en-US" kern="0" dirty="0"/>
          </a:p>
        </p:txBody>
      </p:sp>
      <p:pic>
        <p:nvPicPr>
          <p:cNvPr id="5" name="图片 4"/>
          <p:cNvPicPr>
            <a:picLocks noChangeAspect="1"/>
          </p:cNvPicPr>
          <p:nvPr/>
        </p:nvPicPr>
        <p:blipFill>
          <a:blip r:embed="rId2"/>
          <a:stretch>
            <a:fillRect/>
          </a:stretch>
        </p:blipFill>
        <p:spPr>
          <a:xfrm>
            <a:off x="1589139" y="1305589"/>
            <a:ext cx="5904762" cy="531428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pPr>
              <a:defRPr/>
            </a:pPr>
            <a:fld id="{370266A3-7911-42F8-84C8-52DD29B3C60B}" type="slidenum">
              <a:rPr lang="zh-CN" altLang="en-US" smtClean="0"/>
              <a:t>15</a:t>
            </a:fld>
            <a:endParaRPr lang="en-US" altLang="zh-CN" dirty="0"/>
          </a:p>
        </p:txBody>
      </p:sp>
      <p:sp>
        <p:nvSpPr>
          <p:cNvPr id="7" name="文本框 6"/>
          <p:cNvSpPr txBox="1"/>
          <p:nvPr/>
        </p:nvSpPr>
        <p:spPr>
          <a:xfrm>
            <a:off x="0" y="6557918"/>
            <a:ext cx="2671763" cy="300082"/>
          </a:xfrm>
          <a:prstGeom prst="rect">
            <a:avLst/>
          </a:prstGeom>
          <a:noFill/>
        </p:spPr>
        <p:txBody>
          <a:bodyPr wrap="square" rtlCol="0">
            <a:spAutoFit/>
          </a:bodyPr>
          <a:ls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a:lstStyle>
          <a:p>
            <a:r>
              <a:rPr lang="en-US" altLang="zh-CN" dirty="0">
                <a:latin typeface="微软雅黑" pitchFamily="34" charset="-122"/>
                <a:ea typeface="微软雅黑" pitchFamily="34" charset="-122"/>
              </a:rPr>
              <a:t>research@bingning.wang</a:t>
            </a:r>
            <a:endParaRPr lang="zh-CN" altLang="en-US" dirty="0">
              <a:latin typeface="微软雅黑" pitchFamily="34" charset="-122"/>
              <a:ea typeface="微软雅黑" pitchFamily="34" charset="-122"/>
            </a:endParaRPr>
          </a:p>
        </p:txBody>
      </p:sp>
      <p:sp>
        <p:nvSpPr>
          <p:cNvPr id="2" name="矩形 1"/>
          <p:cNvSpPr/>
          <p:nvPr/>
        </p:nvSpPr>
        <p:spPr>
          <a:xfrm>
            <a:off x="2873458" y="2967336"/>
            <a:ext cx="3397084" cy="923458"/>
          </a:xfrm>
          <a:prstGeom prst="rect">
            <a:avLst/>
          </a:prstGeom>
          <a:noFill/>
          <a:ln>
            <a:noFill/>
          </a:ln>
        </p:spPr>
        <p:txBody>
          <a:bodyPr wrap="none" lIns="91440" tIns="45720" rIns="91440" bIns="45720">
            <a:spAutoFit/>
          </a:bodyPr>
          <a:lstStyle/>
          <a:p>
            <a:pPr algn="ctr"/>
            <a:r>
              <a:rPr lang="en-US" altLang="zh-CN" sz="5401"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rPr>
              <a:t>Thank you</a:t>
            </a:r>
            <a:endParaRPr lang="zh-CN" altLang="en-US" sz="5401"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endParaRPr>
          </a:p>
        </p:txBody>
      </p:sp>
      <p:pic>
        <p:nvPicPr>
          <p:cNvPr id="9" name="Picture 4"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18" y="207819"/>
            <a:ext cx="3179576" cy="579258"/>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p:cNvPicPr>
            <a:picLocks noChangeAspect="1"/>
          </p:cNvPicPr>
          <p:nvPr/>
        </p:nvPicPr>
        <p:blipFill>
          <a:blip r:embed="rId3"/>
          <a:stretch>
            <a:fillRect/>
          </a:stretch>
        </p:blipFill>
        <p:spPr>
          <a:xfrm>
            <a:off x="4327525" y="267970"/>
            <a:ext cx="4368165" cy="519430"/>
          </a:xfrm>
          <a:prstGeom prst="rect">
            <a:avLst/>
          </a:prstGeom>
        </p:spPr>
      </p:pic>
    </p:spTree>
  </p:cSld>
  <p:clrMapOvr>
    <a:masterClrMapping/>
  </p:clrMapOvr>
</p:sld>
</file>

<file path=ppt/theme/theme1.xml><?xml version="1.0" encoding="utf-8"?>
<a:theme xmlns:a="http://schemas.openxmlformats.org/drawingml/2006/main" name="CS646">
  <a:themeElements>
    <a:clrScheme name="CS646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S646">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med" len="med"/>
          <a:tailEnd type="triangle" w="med" len="med"/>
        </a:ln>
      </a:spPr>
      <a:bodyPr vert="horz" wrap="square" lIns="92075" tIns="46038" rIns="92075" bIns="46038" numCol="1" anchor="t" anchorCtr="0" compatLnSpc="1">
        <a:spAutoFit/>
      </a:bodyPr>
      <a:lstStyle>
        <a:defPPr marL="0" marR="0" indent="0" algn="ctr" defTabSz="914400" rtl="0" eaLnBrk="0" fontAlgn="base" latinLnBrk="0" hangingPunct="0">
          <a:spcBef>
            <a:spcPct val="0"/>
          </a:spcBef>
          <a:spcAft>
            <a:spcPct val="0"/>
          </a:spcAft>
          <a:buClrTx/>
          <a:buSzTx/>
          <a:buFontTx/>
          <a:buNone/>
          <a:defRPr kumimoji="0" lang="en-US"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med" len="med"/>
          <a:tailEnd type="triangle" w="med" len="med"/>
        </a:ln>
      </a:spPr>
      <a:bodyPr vert="horz" wrap="square" lIns="92075" tIns="46038" rIns="92075" bIns="46038" numCol="1" anchor="t" anchorCtr="0" compatLnSpc="1">
        <a:spAutoFit/>
      </a:bodyPr>
      <a:lstStyle>
        <a:defPPr marL="0" marR="0" indent="0" algn="ctr" defTabSz="914400" rtl="0" eaLnBrk="0" fontAlgn="base" latinLnBrk="0" hangingPunct="0">
          <a:spcBef>
            <a:spcPct val="0"/>
          </a:spcBef>
          <a:spcAft>
            <a:spcPct val="0"/>
          </a:spcAft>
          <a:buClrTx/>
          <a:buSzTx/>
          <a:buFontTx/>
          <a:buNone/>
          <a:defRPr kumimoji="0" lang="en-US"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CS646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64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S646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646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646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646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S646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403</Words>
  <Application>Microsoft Office PowerPoint</Application>
  <PresentationFormat>全屏显示(4:3)</PresentationFormat>
  <Paragraphs>61</Paragraphs>
  <Slides>15</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15</vt:i4>
      </vt:variant>
    </vt:vector>
  </HeadingPairs>
  <TitlesOfParts>
    <vt:vector size="27" baseType="lpstr">
      <vt:lpstr>Malgun Gothic</vt:lpstr>
      <vt:lpstr>Microsoft JhengHei UI</vt:lpstr>
      <vt:lpstr>Monaco</vt:lpstr>
      <vt:lpstr>等线</vt:lpstr>
      <vt:lpstr>宋体</vt:lpstr>
      <vt:lpstr>微软雅黑</vt:lpstr>
      <vt:lpstr>Arial</vt:lpstr>
      <vt:lpstr>Arial Black</vt:lpstr>
      <vt:lpstr>Cambria Math</vt:lpstr>
      <vt:lpstr>Georgia</vt:lpstr>
      <vt:lpstr>Times New Roman</vt:lpstr>
      <vt:lpstr>CS646</vt:lpstr>
      <vt:lpstr>PowerPoint 演示文稿</vt:lpstr>
      <vt:lpstr>Attention Bias Problem</vt:lpstr>
      <vt:lpstr>PowerPoint 演示文稿</vt:lpstr>
      <vt:lpstr>PowerPoint 演示文稿</vt:lpstr>
      <vt:lpstr>Attention Bias Problem</vt:lpstr>
      <vt:lpstr>Inner Attention Based RNN models</vt:lpstr>
      <vt:lpstr>Inner Attention Based RNN models</vt:lpstr>
      <vt:lpstr>Inner Attention Based RNN models</vt:lpstr>
      <vt:lpstr>IARNN-Occam</vt:lpstr>
      <vt:lpstr>Experiment and Result</vt:lpstr>
      <vt:lpstr>Experiment and Result</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benywon</dc:creator>
  <cp:lastModifiedBy>benywon</cp:lastModifiedBy>
  <cp:revision>171</cp:revision>
  <dcterms:created xsi:type="dcterms:W3CDTF">2015-05-05T08:02:00Z</dcterms:created>
  <dcterms:modified xsi:type="dcterms:W3CDTF">2016-08-21T16:08:38Z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ies>
</file>